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5" r:id="rId4"/>
  </p:sldMasterIdLst>
  <p:notesMasterIdLst>
    <p:notesMasterId r:id="rId16"/>
  </p:notesMasterIdLst>
  <p:sldIdLst>
    <p:sldId id="256" r:id="rId5"/>
    <p:sldId id="260" r:id="rId6"/>
    <p:sldId id="394" r:id="rId7"/>
    <p:sldId id="364" r:id="rId8"/>
    <p:sldId id="367" r:id="rId9"/>
    <p:sldId id="395" r:id="rId10"/>
    <p:sldId id="396" r:id="rId11"/>
    <p:sldId id="368" r:id="rId12"/>
    <p:sldId id="398" r:id="rId13"/>
    <p:sldId id="397" r:id="rId14"/>
    <p:sldId id="301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75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53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658" y="389"/>
      </p:cViewPr>
      <p:guideLst>
        <p:guide orient="horz" pos="4224"/>
        <p:guide pos="75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FD946-F58F-4F92-B897-C9C20202FDAE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90BFC-A867-43D1-8F67-2D908017B8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52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44F13B-87E6-4378-8EEF-E929D9023C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4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95719-803B-4295-B02E-69DEF658A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2C6D4B-7E8C-4FF1-AEF0-080AC2FD1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1E88D5-91C7-418C-BAB4-386F84C7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C434-9301-42F8-A11E-933E6968E59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4915D2-6F4B-4A52-82A0-4BEBA1CB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9C06E2-546A-4DCC-A8F1-DF79776FA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27E3-6AE4-4631-8F55-3598AC656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942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34A2FE-25B4-4FC4-8878-E0F0A424E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0C8331-3514-46AC-8D98-1C689A719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7AB310-0376-4750-B0A5-48290A11A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C434-9301-42F8-A11E-933E6968E59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BA69C3-58F3-419F-964A-2F3462ABA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AD8B4C-9179-4CA7-9D47-9F9BA2F54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27E3-6AE4-4631-8F55-3598AC656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570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F36C62F-3F1B-465F-BA97-A236BB86A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D9D292-8183-435A-96C9-FF6FBC70D7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984B7-6B4F-48EE-9E1E-4D75C5263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C434-9301-42F8-A11E-933E6968E59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7134AD-199B-453C-A4A9-6671F83B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3BF55B-AE31-4BD8-8AA4-9BB325753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27E3-6AE4-4631-8F55-3598AC656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797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DD38D3-E0EA-414F-A58D-936E7B99F6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58B013-C8D2-46B0-8828-C8D336F81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07C9D9-4AE8-4DA1-913F-4BF89CCD1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6135-195C-4C5B-9AAB-88949DA63B6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229BD1-065E-4672-8EE9-E1D08B596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AE854E-262B-4141-BE1F-79D0978D9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844C8-018C-4013-89C6-A299A1572D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002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AFCDC8-2EAE-4AD4-9A5B-127700A31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AC280B-A3DC-47AF-AAD0-7C7B15A84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58B712-4A2C-48F5-9132-EAD4B865D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6135-195C-4C5B-9AAB-88949DA63B6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4C28CD-BD12-42F6-A7B5-9DE6E2751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198510-5EFD-4F8A-8091-D4E2ED9BF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844C8-018C-4013-89C6-A299A1572D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794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05FB43-6670-4613-9CCC-BC54D12E3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8354FB-97A1-47DE-AC56-CA1A9A863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0EA35A-FE45-4518-B838-5CC6EDBEB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6135-195C-4C5B-9AAB-88949DA63B6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31E9C6-2B99-492F-BE68-81C3BE96C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7EAA5B-E1D4-4E97-9614-02E8EB9B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844C8-018C-4013-89C6-A299A1572D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411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CE9A9B-97F2-4CA8-BDBC-1CFFA504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064E57-DAAC-41BA-B14F-6D77D1F40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EDA7900-7808-4E62-B5F6-93D041764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C80B43-E11E-43D4-917A-E416C6FB7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6135-195C-4C5B-9AAB-88949DA63B6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D36074-837F-447D-B0B8-41C2A4A01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9E53C1-7C2A-4B2F-A477-DF3F5FDC5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844C8-018C-4013-89C6-A299A1572D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5474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14945A-F3B9-4950-AAB2-40EB667F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36ADFD-93EC-4BFA-8B07-71AE3C7D5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D33CC0-D456-4FC4-9018-E00C4EF9C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BF8922B-EA4D-45FF-87A7-EF03F8B43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14C325-A1D2-467A-B7FA-A658B7894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8CBCC76-6CAD-4AE8-9BEE-33380C51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6135-195C-4C5B-9AAB-88949DA63B6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228ABAA-61E8-4447-B5FE-B9007B11F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7E29A43-06B7-4FB4-BCFB-B33BD216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844C8-018C-4013-89C6-A299A1572D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215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B07DE-6584-4734-9D07-32D9D3533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A05306-157F-46AD-A07C-7EA9EB6DB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6135-195C-4C5B-9AAB-88949DA63B6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290CAE-9B9B-4C69-B7F6-01F8BB7E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C4BEFF9-863D-421E-9368-8B9735C8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844C8-018C-4013-89C6-A299A1572D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379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393E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00E8150-123B-4D96-A0C6-46B5D9D04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6135-195C-4C5B-9AAB-88949DA63B6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73CDC1-0A6F-4B1E-83A2-AF8BF983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30AE87-8074-4EC4-AF09-4B526E925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844C8-018C-4013-89C6-A299A1572D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9031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EE4A70-F16B-4EA1-A4FC-11BEBF463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E4C361-28A5-4674-A413-A70CB4FEB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38AA8D-C253-4384-8E6C-3AC82F59B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B3E4C8-1E54-4883-A489-85302CD20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6135-195C-4C5B-9AAB-88949DA63B6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9B3AAD-A895-410E-854E-42650A16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086591-18B8-4AE1-AD81-5559B588E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844C8-018C-4013-89C6-A299A1572D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02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56F38-F557-4CA8-8540-CF3BF309B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1425B8-17F8-498B-B1EC-0DE448546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1D568E-A5AB-445E-986F-7235D4DE0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C434-9301-42F8-A11E-933E6968E59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BF4CCC-B7F3-48FA-9E94-80732BD88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698DC2-076F-4921-8E94-D78C4E4A4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27E3-6AE4-4631-8F55-3598AC656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48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B779DD-1F33-4C0B-B73B-280309E33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AD2BBC2-EF17-474B-89C0-58BFBEED45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2EB4A2-C493-480E-8024-8A63AF201B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E4E089-7FB6-493D-B5D5-C967DE528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6135-195C-4C5B-9AAB-88949DA63B6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1F1EAC-BE84-4246-96A9-5C26791E9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8BFAFA-B491-4BE4-B01F-C8D1226DC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844C8-018C-4013-89C6-A299A1572D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157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275AB1-384C-4C45-B021-F9C671698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BB92CA-8260-4FF7-B72E-A99CBCE37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7CDA6F-0A6B-4794-BBE1-EDBDB72A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6135-195C-4C5B-9AAB-88949DA63B6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720E5F-6525-460E-88F6-BE64F695D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096C20-4D65-427B-82ED-34AB1ED6D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844C8-018C-4013-89C6-A299A1572D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1574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11C6A3E-5A25-4278-8A82-E359D9A8D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F28A04-FBEC-484A-B1D5-33867DDB0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2076F0-9E14-4075-BFBD-5619BF0A7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6135-195C-4C5B-9AAB-88949DA63B6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9D3918-A81E-4791-B2C1-67BC6DCA2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770576-3308-4601-B36E-69BCB74CE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844C8-018C-4013-89C6-A299A1572D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6567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92A04B-C520-4DAB-81EA-4E9C33E64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4CB71EC-CAE3-4DF4-9BE8-4AF281F23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39F307-DA14-4632-A1C3-8BCC9A3E7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D52D2-D314-407E-B4C5-0730F572553F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B494A0-AF8F-41DC-9625-5310E09E5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5FA09F-C98E-4498-8C5F-EB75852F9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60745-F446-47F7-94E4-F3BB28769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5719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38F84-88D1-4D15-A112-BB89E06E4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4F4907-8569-4253-94C7-4748148AF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CE4083-763B-413D-9ACB-8F9AA341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D52D2-D314-407E-B4C5-0730F572553F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4A3472-B1C4-4059-BE94-283A4AC0C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CFC586-18F1-4F29-AB80-DB98AD976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60745-F446-47F7-94E4-F3BB28769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982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BD75F5-BABC-4B19-82DE-C3CA4D43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175969-3E22-4F0A-AC28-2B308D0CB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B65365-5DBD-4C8B-95EA-3483B3B52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D52D2-D314-407E-B4C5-0730F572553F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725661-8F9E-4274-BA32-7B0508850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778837-2246-4C62-8D4A-94BC6E2FC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60745-F446-47F7-94E4-F3BB28769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9004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A2945-578E-44E6-8182-46B3BD08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CD4F1B-F4A7-45FB-BFCB-9F72F6D55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8D22FA-8430-4336-956A-6FCE80BC4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F06564-46DD-403F-B829-7622E48FC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D52D2-D314-407E-B4C5-0730F572553F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604703-703B-45B6-B845-5C4E00214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FB26EB-66E2-4D50-93EF-221F8FAAC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60745-F446-47F7-94E4-F3BB28769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6734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FEB13A-9F61-4D7B-B968-531F62045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A48C12-A8B8-42BB-A822-449CD4F65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10BAA3-A59C-4413-81A4-3F85D9109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BA1A424-6C96-4FBD-96A5-2A3FEE0E0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D8A16D-F774-479B-92E0-B56AD75C47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38F5BED-2748-4012-9A61-C36CA9AA3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D52D2-D314-407E-B4C5-0730F572553F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762FF5-65AA-4689-8D6F-7ABB9FAAB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2A37FC9-4AF1-4797-8D47-0801837F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60745-F446-47F7-94E4-F3BB28769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2453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E35CE2-271F-4427-A252-72939AEB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517E4FC-2759-4A1D-8DD1-C1CBA9AD1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D52D2-D314-407E-B4C5-0730F572553F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E54D6A1-650A-4953-8723-A3E4AB9B3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62B915-0B68-4E55-83CB-66BDF6731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60745-F446-47F7-94E4-F3BB28769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840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7402F55-501B-4CA5-9084-176845738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D52D2-D314-407E-B4C5-0730F572553F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2945D5C-3AA0-42C1-813D-335A174FD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9A1A7-3FF2-4EF7-B174-9013E416E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60745-F446-47F7-94E4-F3BB28769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855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811E1-B4DD-4794-8993-E3AE15E67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84C1B0-960E-40AD-A72E-4CD3E0960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407598-CC2C-436E-B615-60EFD3C6C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C434-9301-42F8-A11E-933E6968E59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237611-9457-4A80-8807-395AEC6D9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D07971-C8D4-4760-BC64-8555D5086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27E3-6AE4-4631-8F55-3598AC656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8492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05A3E1-80D3-44CD-95C0-DD8A8EA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2BD218-432F-48D1-AC61-87B7C9290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8E5C51-5AEB-47BD-978A-6F51121BC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70EB57-C0E2-43FA-8E5B-16C6926CB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D52D2-D314-407E-B4C5-0730F572553F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06E8F6-BE94-4A02-A248-A7B05A76F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273B92-A993-4A1B-B532-25FA92D4D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60745-F446-47F7-94E4-F3BB28769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1061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07D19B-7327-4B3E-A7F2-AB71DFDA3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9AFB5D4-DAD9-44D5-AC4F-89BA2B26BA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2BE74E-EFD9-4F29-B288-CDDE3D461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FCA0A3-312E-4B51-BD05-505CF4224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D52D2-D314-407E-B4C5-0730F572553F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825907-6A83-46F7-96A8-8EF6AFEEC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17B45B-27E9-4853-85F4-D7A3BF06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60745-F446-47F7-94E4-F3BB28769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264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5589A8-1BB0-48E2-A327-B09CC76E3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C955CB3-3F79-49E4-83DA-A0644EA90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021835-A35D-4994-A650-7D8DDE26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D52D2-D314-407E-B4C5-0730F572553F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0BFA2A-61C1-4CF7-A32A-ECE44A772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E3386C-543C-4A08-B53B-95C62B0C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60745-F446-47F7-94E4-F3BB28769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4868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8BA3BE5-591E-4583-8ADC-D7F34C901A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1C28517-6180-458F-AB6F-3693C3680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2A03F4-1981-4DC1-855F-DDC8F9845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D52D2-D314-407E-B4C5-0730F572553F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88AF96-CA5B-44B9-A41E-DB2C88EB6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776C8A-E9E0-46A6-905B-DCB6BAEEA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60745-F446-47F7-94E4-F3BB28769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4736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7695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3AD7-8CDE-4CB2-BDF4-6556A47BFF31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0840-7780-49BE-A945-20892F0201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5676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3AD7-8CDE-4CB2-BDF4-6556A47BFF31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0840-7780-49BE-A945-20892F0201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4975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3AD7-8CDE-4CB2-BDF4-6556A47BFF31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0840-7780-49BE-A945-20892F0201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0511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3AD7-8CDE-4CB2-BDF4-6556A47BFF31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0840-7780-49BE-A945-20892F0201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4125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3AD7-8CDE-4CB2-BDF4-6556A47BFF31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0840-7780-49BE-A945-20892F0201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07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6F2B8-6C3D-46C6-86AF-87168F82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0B40E0-8D06-4995-BB4C-3D32E2EB3D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6C68B5-5E3D-4B9E-8C26-581C0038C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ACCECA-1616-4165-B609-429BC51B4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C434-9301-42F8-A11E-933E6968E59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6411C8-BA91-482A-A2E5-9EFCEE4C3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E744BF-4A3B-4E75-B7FA-C4164153C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27E3-6AE4-4631-8F55-3598AC656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3181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3AD7-8CDE-4CB2-BDF4-6556A47BFF31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0840-7780-49BE-A945-20892F0201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852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3AD7-8CDE-4CB2-BDF4-6556A47BFF31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0840-7780-49BE-A945-20892F0201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7366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3AD7-8CDE-4CB2-BDF4-6556A47BFF31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0840-7780-49BE-A945-20892F0201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4287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3AD7-8CDE-4CB2-BDF4-6556A47BFF31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0840-7780-49BE-A945-20892F0201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81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3AD7-8CDE-4CB2-BDF4-6556A47BFF31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0840-7780-49BE-A945-20892F0201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2650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3AD7-8CDE-4CB2-BDF4-6556A47BFF31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0840-7780-49BE-A945-20892F0201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3080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04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74064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5585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648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4680F-91E0-4ED2-B3A2-396E14890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874C1C-03F8-43AE-B96C-E6003036E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C4DEE9-0C40-4EA2-AA5A-0C76D59F0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F7CF958-57E1-431A-8387-B7E1B1114D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25C58B-EAC1-4F03-85D2-D1542A67AB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4AFFF63-110C-4159-9127-077F52666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C434-9301-42F8-A11E-933E6968E59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97C764-447D-4983-979F-6E532CDD3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2771491-CD57-4D94-A33A-AEEAD6E2F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27E3-6AE4-4631-8F55-3598AC656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38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CA3E1D-A07E-4762-965F-85D61E16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A196F8B-719E-4345-9587-CA08443CB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C434-9301-42F8-A11E-933E6968E59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6D3C67-59D4-4B0A-8492-D1F5B115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8477F6-7B40-4B9A-B078-E7DCAC8A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27E3-6AE4-4631-8F55-3598AC656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835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7C0D1C0-0795-474F-B600-55159220D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C434-9301-42F8-A11E-933E6968E59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1AB8FD-4005-495F-B89C-87E51B963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E63461-AD61-4A74-8077-8A532B4CA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27E3-6AE4-4631-8F55-3598AC656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142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0560E-6629-4960-BE19-B30AE29E1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2E6FB8-A90F-4724-B548-45832F0B8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B8F5DC6-5074-4F6E-900C-DDDD2D058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B48265-0BC6-4B1C-B1F7-F712A50DF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C434-9301-42F8-A11E-933E6968E59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6B9D8F-B154-43CF-BAA5-1FCCFB2AB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BE68B9-A52C-44F9-B9C4-105328204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27E3-6AE4-4631-8F55-3598AC656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759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329C4B-5BBF-422B-8C42-823D3F1DA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B7FFDE2-87D7-4622-B4AD-A34E844DF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820FED-9ABC-492E-9C78-7590FD4D3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B3E8FA-188A-4B99-8243-BA2F92F61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C434-9301-42F8-A11E-933E6968E59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E7C38D-821A-4BC4-83E9-46D2B4EEA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F59EF-BD83-4A29-85EC-29B4F2A1E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27E3-6AE4-4631-8F55-3598AC656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59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65ED230-61BF-4583-AFBE-9F221A82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32004C-15D8-499C-BC95-81676DD24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2B545A-772E-44B8-8CC5-F05DF8D222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4C434-9301-42F8-A11E-933E6968E59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4CC586-4C05-489B-9298-37A39C09F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473534-84F3-44DE-8E2C-7035D66EC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B27E3-6AE4-4631-8F55-3598AC656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780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CB85096-CEAB-485F-A2E0-927E0827C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AFCAAE-9B00-451C-B6C0-5E70DCBF5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D39884-2C1B-4334-A531-82A0EC74E2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C6135-195C-4C5B-9AAB-88949DA63B6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9DEAD9-4494-4309-B8B4-29534392D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D5E109-F254-4325-9EC2-B843520F20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844C8-018C-4013-89C6-A299A1572D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58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F4B7032-43D1-493B-8741-B80311C0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69F2BE-30CE-4DC3-A0F3-8DB4D1085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D9DD2A-4B6D-42A7-9B00-B55CA2FD5D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5AD52D2-D314-407E-B4C5-0730F572553F}" type="datetimeFigureOut">
              <a:rPr lang="zh-CN" altLang="en-US" smtClean="0"/>
              <a:pPr/>
              <a:t>2018/11/12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9A12D4-84E3-4558-A17F-86D454FDC5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7BFA76-69F9-4D32-B20D-78BAC4180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5460745-F446-47F7-94E4-F3BB2876912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8317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93AD7-8CDE-4CB2-BDF4-6556A47BFF31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20840-7780-49BE-A945-20892F0201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37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tags" Target="../tags/tag360.xml"/><Relationship Id="rId21" Type="http://schemas.openxmlformats.org/officeDocument/2006/relationships/tags" Target="../tags/tag355.xml"/><Relationship Id="rId42" Type="http://schemas.openxmlformats.org/officeDocument/2006/relationships/tags" Target="../tags/tag376.xml"/><Relationship Id="rId47" Type="http://schemas.openxmlformats.org/officeDocument/2006/relationships/tags" Target="../tags/tag381.xml"/><Relationship Id="rId63" Type="http://schemas.openxmlformats.org/officeDocument/2006/relationships/tags" Target="../tags/tag397.xml"/><Relationship Id="rId68" Type="http://schemas.openxmlformats.org/officeDocument/2006/relationships/tags" Target="../tags/tag402.xml"/><Relationship Id="rId84" Type="http://schemas.openxmlformats.org/officeDocument/2006/relationships/tags" Target="../tags/tag418.xml"/><Relationship Id="rId89" Type="http://schemas.openxmlformats.org/officeDocument/2006/relationships/tags" Target="../tags/tag423.xml"/><Relationship Id="rId16" Type="http://schemas.openxmlformats.org/officeDocument/2006/relationships/tags" Target="../tags/tag350.xml"/><Relationship Id="rId11" Type="http://schemas.openxmlformats.org/officeDocument/2006/relationships/tags" Target="../tags/tag345.xml"/><Relationship Id="rId32" Type="http://schemas.openxmlformats.org/officeDocument/2006/relationships/tags" Target="../tags/tag366.xml"/><Relationship Id="rId37" Type="http://schemas.openxmlformats.org/officeDocument/2006/relationships/tags" Target="../tags/tag371.xml"/><Relationship Id="rId53" Type="http://schemas.openxmlformats.org/officeDocument/2006/relationships/tags" Target="../tags/tag387.xml"/><Relationship Id="rId58" Type="http://schemas.openxmlformats.org/officeDocument/2006/relationships/tags" Target="../tags/tag392.xml"/><Relationship Id="rId74" Type="http://schemas.openxmlformats.org/officeDocument/2006/relationships/tags" Target="../tags/tag408.xml"/><Relationship Id="rId79" Type="http://schemas.openxmlformats.org/officeDocument/2006/relationships/tags" Target="../tags/tag413.xml"/><Relationship Id="rId102" Type="http://schemas.openxmlformats.org/officeDocument/2006/relationships/tags" Target="../tags/tag436.xml"/><Relationship Id="rId5" Type="http://schemas.openxmlformats.org/officeDocument/2006/relationships/tags" Target="../tags/tag339.xml"/><Relationship Id="rId90" Type="http://schemas.openxmlformats.org/officeDocument/2006/relationships/tags" Target="../tags/tag424.xml"/><Relationship Id="rId95" Type="http://schemas.openxmlformats.org/officeDocument/2006/relationships/tags" Target="../tags/tag429.xml"/><Relationship Id="rId22" Type="http://schemas.openxmlformats.org/officeDocument/2006/relationships/tags" Target="../tags/tag356.xml"/><Relationship Id="rId27" Type="http://schemas.openxmlformats.org/officeDocument/2006/relationships/tags" Target="../tags/tag361.xml"/><Relationship Id="rId43" Type="http://schemas.openxmlformats.org/officeDocument/2006/relationships/tags" Target="../tags/tag377.xml"/><Relationship Id="rId48" Type="http://schemas.openxmlformats.org/officeDocument/2006/relationships/tags" Target="../tags/tag382.xml"/><Relationship Id="rId64" Type="http://schemas.openxmlformats.org/officeDocument/2006/relationships/tags" Target="../tags/tag398.xml"/><Relationship Id="rId69" Type="http://schemas.openxmlformats.org/officeDocument/2006/relationships/tags" Target="../tags/tag403.xml"/><Relationship Id="rId80" Type="http://schemas.openxmlformats.org/officeDocument/2006/relationships/tags" Target="../tags/tag414.xml"/><Relationship Id="rId85" Type="http://schemas.openxmlformats.org/officeDocument/2006/relationships/tags" Target="../tags/tag419.xml"/><Relationship Id="rId12" Type="http://schemas.openxmlformats.org/officeDocument/2006/relationships/tags" Target="../tags/tag346.xml"/><Relationship Id="rId17" Type="http://schemas.openxmlformats.org/officeDocument/2006/relationships/tags" Target="../tags/tag351.xml"/><Relationship Id="rId33" Type="http://schemas.openxmlformats.org/officeDocument/2006/relationships/tags" Target="../tags/tag367.xml"/><Relationship Id="rId38" Type="http://schemas.openxmlformats.org/officeDocument/2006/relationships/tags" Target="../tags/tag372.xml"/><Relationship Id="rId59" Type="http://schemas.openxmlformats.org/officeDocument/2006/relationships/tags" Target="../tags/tag393.xml"/><Relationship Id="rId103" Type="http://schemas.openxmlformats.org/officeDocument/2006/relationships/tags" Target="../tags/tag437.xml"/><Relationship Id="rId20" Type="http://schemas.openxmlformats.org/officeDocument/2006/relationships/tags" Target="../tags/tag354.xml"/><Relationship Id="rId41" Type="http://schemas.openxmlformats.org/officeDocument/2006/relationships/tags" Target="../tags/tag375.xml"/><Relationship Id="rId54" Type="http://schemas.openxmlformats.org/officeDocument/2006/relationships/tags" Target="../tags/tag388.xml"/><Relationship Id="rId62" Type="http://schemas.openxmlformats.org/officeDocument/2006/relationships/tags" Target="../tags/tag396.xml"/><Relationship Id="rId70" Type="http://schemas.openxmlformats.org/officeDocument/2006/relationships/tags" Target="../tags/tag404.xml"/><Relationship Id="rId75" Type="http://schemas.openxmlformats.org/officeDocument/2006/relationships/tags" Target="../tags/tag409.xml"/><Relationship Id="rId83" Type="http://schemas.openxmlformats.org/officeDocument/2006/relationships/tags" Target="../tags/tag417.xml"/><Relationship Id="rId88" Type="http://schemas.openxmlformats.org/officeDocument/2006/relationships/tags" Target="../tags/tag422.xml"/><Relationship Id="rId91" Type="http://schemas.openxmlformats.org/officeDocument/2006/relationships/tags" Target="../tags/tag425.xml"/><Relationship Id="rId96" Type="http://schemas.openxmlformats.org/officeDocument/2006/relationships/tags" Target="../tags/tag430.xml"/><Relationship Id="rId1" Type="http://schemas.openxmlformats.org/officeDocument/2006/relationships/tags" Target="../tags/tag335.xml"/><Relationship Id="rId6" Type="http://schemas.openxmlformats.org/officeDocument/2006/relationships/tags" Target="../tags/tag340.xml"/><Relationship Id="rId15" Type="http://schemas.openxmlformats.org/officeDocument/2006/relationships/tags" Target="../tags/tag349.xml"/><Relationship Id="rId23" Type="http://schemas.openxmlformats.org/officeDocument/2006/relationships/tags" Target="../tags/tag357.xml"/><Relationship Id="rId28" Type="http://schemas.openxmlformats.org/officeDocument/2006/relationships/tags" Target="../tags/tag362.xml"/><Relationship Id="rId36" Type="http://schemas.openxmlformats.org/officeDocument/2006/relationships/tags" Target="../tags/tag370.xml"/><Relationship Id="rId49" Type="http://schemas.openxmlformats.org/officeDocument/2006/relationships/tags" Target="../tags/tag383.xml"/><Relationship Id="rId57" Type="http://schemas.openxmlformats.org/officeDocument/2006/relationships/tags" Target="../tags/tag391.xml"/><Relationship Id="rId10" Type="http://schemas.openxmlformats.org/officeDocument/2006/relationships/tags" Target="../tags/tag344.xml"/><Relationship Id="rId31" Type="http://schemas.openxmlformats.org/officeDocument/2006/relationships/tags" Target="../tags/tag365.xml"/><Relationship Id="rId44" Type="http://schemas.openxmlformats.org/officeDocument/2006/relationships/tags" Target="../tags/tag378.xml"/><Relationship Id="rId52" Type="http://schemas.openxmlformats.org/officeDocument/2006/relationships/tags" Target="../tags/tag386.xml"/><Relationship Id="rId60" Type="http://schemas.openxmlformats.org/officeDocument/2006/relationships/tags" Target="../tags/tag394.xml"/><Relationship Id="rId65" Type="http://schemas.openxmlformats.org/officeDocument/2006/relationships/tags" Target="../tags/tag399.xml"/><Relationship Id="rId73" Type="http://schemas.openxmlformats.org/officeDocument/2006/relationships/tags" Target="../tags/tag407.xml"/><Relationship Id="rId78" Type="http://schemas.openxmlformats.org/officeDocument/2006/relationships/tags" Target="../tags/tag412.xml"/><Relationship Id="rId81" Type="http://schemas.openxmlformats.org/officeDocument/2006/relationships/tags" Target="../tags/tag415.xml"/><Relationship Id="rId86" Type="http://schemas.openxmlformats.org/officeDocument/2006/relationships/tags" Target="../tags/tag420.xml"/><Relationship Id="rId94" Type="http://schemas.openxmlformats.org/officeDocument/2006/relationships/tags" Target="../tags/tag428.xml"/><Relationship Id="rId99" Type="http://schemas.openxmlformats.org/officeDocument/2006/relationships/tags" Target="../tags/tag433.xml"/><Relationship Id="rId101" Type="http://schemas.openxmlformats.org/officeDocument/2006/relationships/tags" Target="../tags/tag435.xml"/><Relationship Id="rId4" Type="http://schemas.openxmlformats.org/officeDocument/2006/relationships/tags" Target="../tags/tag338.xml"/><Relationship Id="rId9" Type="http://schemas.openxmlformats.org/officeDocument/2006/relationships/tags" Target="../tags/tag343.xml"/><Relationship Id="rId13" Type="http://schemas.openxmlformats.org/officeDocument/2006/relationships/tags" Target="../tags/tag347.xml"/><Relationship Id="rId18" Type="http://schemas.openxmlformats.org/officeDocument/2006/relationships/tags" Target="../tags/tag352.xml"/><Relationship Id="rId39" Type="http://schemas.openxmlformats.org/officeDocument/2006/relationships/tags" Target="../tags/tag373.xml"/><Relationship Id="rId34" Type="http://schemas.openxmlformats.org/officeDocument/2006/relationships/tags" Target="../tags/tag368.xml"/><Relationship Id="rId50" Type="http://schemas.openxmlformats.org/officeDocument/2006/relationships/tags" Target="../tags/tag384.xml"/><Relationship Id="rId55" Type="http://schemas.openxmlformats.org/officeDocument/2006/relationships/tags" Target="../tags/tag389.xml"/><Relationship Id="rId76" Type="http://schemas.openxmlformats.org/officeDocument/2006/relationships/tags" Target="../tags/tag410.xml"/><Relationship Id="rId97" Type="http://schemas.openxmlformats.org/officeDocument/2006/relationships/tags" Target="../tags/tag431.xml"/><Relationship Id="rId104" Type="http://schemas.openxmlformats.org/officeDocument/2006/relationships/slideLayout" Target="../slideLayouts/slideLayout34.xml"/><Relationship Id="rId7" Type="http://schemas.openxmlformats.org/officeDocument/2006/relationships/tags" Target="../tags/tag341.xml"/><Relationship Id="rId71" Type="http://schemas.openxmlformats.org/officeDocument/2006/relationships/tags" Target="../tags/tag405.xml"/><Relationship Id="rId92" Type="http://schemas.openxmlformats.org/officeDocument/2006/relationships/tags" Target="../tags/tag426.xml"/><Relationship Id="rId2" Type="http://schemas.openxmlformats.org/officeDocument/2006/relationships/tags" Target="../tags/tag336.xml"/><Relationship Id="rId29" Type="http://schemas.openxmlformats.org/officeDocument/2006/relationships/tags" Target="../tags/tag363.xml"/><Relationship Id="rId24" Type="http://schemas.openxmlformats.org/officeDocument/2006/relationships/tags" Target="../tags/tag358.xml"/><Relationship Id="rId40" Type="http://schemas.openxmlformats.org/officeDocument/2006/relationships/tags" Target="../tags/tag374.xml"/><Relationship Id="rId45" Type="http://schemas.openxmlformats.org/officeDocument/2006/relationships/tags" Target="../tags/tag379.xml"/><Relationship Id="rId66" Type="http://schemas.openxmlformats.org/officeDocument/2006/relationships/tags" Target="../tags/tag400.xml"/><Relationship Id="rId87" Type="http://schemas.openxmlformats.org/officeDocument/2006/relationships/tags" Target="../tags/tag421.xml"/><Relationship Id="rId61" Type="http://schemas.openxmlformats.org/officeDocument/2006/relationships/tags" Target="../tags/tag395.xml"/><Relationship Id="rId82" Type="http://schemas.openxmlformats.org/officeDocument/2006/relationships/tags" Target="../tags/tag416.xml"/><Relationship Id="rId19" Type="http://schemas.openxmlformats.org/officeDocument/2006/relationships/tags" Target="../tags/tag353.xml"/><Relationship Id="rId14" Type="http://schemas.openxmlformats.org/officeDocument/2006/relationships/tags" Target="../tags/tag348.xml"/><Relationship Id="rId30" Type="http://schemas.openxmlformats.org/officeDocument/2006/relationships/tags" Target="../tags/tag364.xml"/><Relationship Id="rId35" Type="http://schemas.openxmlformats.org/officeDocument/2006/relationships/tags" Target="../tags/tag369.xml"/><Relationship Id="rId56" Type="http://schemas.openxmlformats.org/officeDocument/2006/relationships/tags" Target="../tags/tag390.xml"/><Relationship Id="rId77" Type="http://schemas.openxmlformats.org/officeDocument/2006/relationships/tags" Target="../tags/tag411.xml"/><Relationship Id="rId100" Type="http://schemas.openxmlformats.org/officeDocument/2006/relationships/tags" Target="../tags/tag434.xml"/><Relationship Id="rId105" Type="http://schemas.openxmlformats.org/officeDocument/2006/relationships/image" Target="../media/image6.png"/><Relationship Id="rId8" Type="http://schemas.openxmlformats.org/officeDocument/2006/relationships/tags" Target="../tags/tag342.xml"/><Relationship Id="rId51" Type="http://schemas.openxmlformats.org/officeDocument/2006/relationships/tags" Target="../tags/tag385.xml"/><Relationship Id="rId72" Type="http://schemas.openxmlformats.org/officeDocument/2006/relationships/tags" Target="../tags/tag406.xml"/><Relationship Id="rId93" Type="http://schemas.openxmlformats.org/officeDocument/2006/relationships/tags" Target="../tags/tag427.xml"/><Relationship Id="rId98" Type="http://schemas.openxmlformats.org/officeDocument/2006/relationships/tags" Target="../tags/tag432.xml"/><Relationship Id="rId3" Type="http://schemas.openxmlformats.org/officeDocument/2006/relationships/tags" Target="../tags/tag337.xml"/><Relationship Id="rId25" Type="http://schemas.openxmlformats.org/officeDocument/2006/relationships/tags" Target="../tags/tag359.xml"/><Relationship Id="rId46" Type="http://schemas.openxmlformats.org/officeDocument/2006/relationships/tags" Target="../tags/tag380.xml"/><Relationship Id="rId67" Type="http://schemas.openxmlformats.org/officeDocument/2006/relationships/tags" Target="../tags/tag40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image" Target="../media/image6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slideLayout" Target="../slideLayouts/slideLayout34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8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45.xml"/><Relationship Id="rId18" Type="http://schemas.openxmlformats.org/officeDocument/2006/relationships/tags" Target="../tags/tag50.xml"/><Relationship Id="rId26" Type="http://schemas.openxmlformats.org/officeDocument/2006/relationships/tags" Target="../tags/tag58.xml"/><Relationship Id="rId3" Type="http://schemas.openxmlformats.org/officeDocument/2006/relationships/tags" Target="../tags/tag35.xml"/><Relationship Id="rId21" Type="http://schemas.openxmlformats.org/officeDocument/2006/relationships/tags" Target="../tags/tag53.xml"/><Relationship Id="rId34" Type="http://schemas.openxmlformats.org/officeDocument/2006/relationships/image" Target="../media/image6.png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5" Type="http://schemas.openxmlformats.org/officeDocument/2006/relationships/tags" Target="../tags/tag57.xml"/><Relationship Id="rId33" Type="http://schemas.openxmlformats.org/officeDocument/2006/relationships/slideLayout" Target="../slideLayouts/slideLayout34.xml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20" Type="http://schemas.openxmlformats.org/officeDocument/2006/relationships/tags" Target="../tags/tag52.xml"/><Relationship Id="rId29" Type="http://schemas.openxmlformats.org/officeDocument/2006/relationships/tags" Target="../tags/tag61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24" Type="http://schemas.openxmlformats.org/officeDocument/2006/relationships/tags" Target="../tags/tag56.xml"/><Relationship Id="rId32" Type="http://schemas.openxmlformats.org/officeDocument/2006/relationships/tags" Target="../tags/tag64.xml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23" Type="http://schemas.openxmlformats.org/officeDocument/2006/relationships/tags" Target="../tags/tag55.xml"/><Relationship Id="rId28" Type="http://schemas.openxmlformats.org/officeDocument/2006/relationships/tags" Target="../tags/tag60.xml"/><Relationship Id="rId10" Type="http://schemas.openxmlformats.org/officeDocument/2006/relationships/tags" Target="../tags/tag42.xml"/><Relationship Id="rId19" Type="http://schemas.openxmlformats.org/officeDocument/2006/relationships/tags" Target="../tags/tag51.xml"/><Relationship Id="rId31" Type="http://schemas.openxmlformats.org/officeDocument/2006/relationships/tags" Target="../tags/tag63.xml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Relationship Id="rId22" Type="http://schemas.openxmlformats.org/officeDocument/2006/relationships/tags" Target="../tags/tag54.xml"/><Relationship Id="rId27" Type="http://schemas.openxmlformats.org/officeDocument/2006/relationships/tags" Target="../tags/tag59.xml"/><Relationship Id="rId30" Type="http://schemas.openxmlformats.org/officeDocument/2006/relationships/tags" Target="../tags/tag62.xml"/><Relationship Id="rId8" Type="http://schemas.openxmlformats.org/officeDocument/2006/relationships/tags" Target="../tags/tag40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77.xml"/><Relationship Id="rId18" Type="http://schemas.openxmlformats.org/officeDocument/2006/relationships/tags" Target="../tags/tag82.xml"/><Relationship Id="rId26" Type="http://schemas.openxmlformats.org/officeDocument/2006/relationships/tags" Target="../tags/tag90.xml"/><Relationship Id="rId3" Type="http://schemas.openxmlformats.org/officeDocument/2006/relationships/tags" Target="../tags/tag67.xml"/><Relationship Id="rId21" Type="http://schemas.openxmlformats.org/officeDocument/2006/relationships/tags" Target="../tags/tag85.xml"/><Relationship Id="rId34" Type="http://schemas.openxmlformats.org/officeDocument/2006/relationships/image" Target="../media/image6.png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17" Type="http://schemas.openxmlformats.org/officeDocument/2006/relationships/tags" Target="../tags/tag81.xml"/><Relationship Id="rId25" Type="http://schemas.openxmlformats.org/officeDocument/2006/relationships/tags" Target="../tags/tag89.xml"/><Relationship Id="rId33" Type="http://schemas.openxmlformats.org/officeDocument/2006/relationships/slideLayout" Target="../slideLayouts/slideLayout34.xml"/><Relationship Id="rId2" Type="http://schemas.openxmlformats.org/officeDocument/2006/relationships/tags" Target="../tags/tag66.xml"/><Relationship Id="rId16" Type="http://schemas.openxmlformats.org/officeDocument/2006/relationships/tags" Target="../tags/tag80.xml"/><Relationship Id="rId20" Type="http://schemas.openxmlformats.org/officeDocument/2006/relationships/tags" Target="../tags/tag84.xml"/><Relationship Id="rId29" Type="http://schemas.openxmlformats.org/officeDocument/2006/relationships/tags" Target="../tags/tag93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24" Type="http://schemas.openxmlformats.org/officeDocument/2006/relationships/tags" Target="../tags/tag88.xml"/><Relationship Id="rId32" Type="http://schemas.openxmlformats.org/officeDocument/2006/relationships/tags" Target="../tags/tag96.xml"/><Relationship Id="rId5" Type="http://schemas.openxmlformats.org/officeDocument/2006/relationships/tags" Target="../tags/tag69.xml"/><Relationship Id="rId15" Type="http://schemas.openxmlformats.org/officeDocument/2006/relationships/tags" Target="../tags/tag79.xml"/><Relationship Id="rId23" Type="http://schemas.openxmlformats.org/officeDocument/2006/relationships/tags" Target="../tags/tag87.xml"/><Relationship Id="rId28" Type="http://schemas.openxmlformats.org/officeDocument/2006/relationships/tags" Target="../tags/tag92.xml"/><Relationship Id="rId10" Type="http://schemas.openxmlformats.org/officeDocument/2006/relationships/tags" Target="../tags/tag74.xml"/><Relationship Id="rId19" Type="http://schemas.openxmlformats.org/officeDocument/2006/relationships/tags" Target="../tags/tag83.xml"/><Relationship Id="rId31" Type="http://schemas.openxmlformats.org/officeDocument/2006/relationships/tags" Target="../tags/tag95.xml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tags" Target="../tags/tag78.xml"/><Relationship Id="rId22" Type="http://schemas.openxmlformats.org/officeDocument/2006/relationships/tags" Target="../tags/tag86.xml"/><Relationship Id="rId27" Type="http://schemas.openxmlformats.org/officeDocument/2006/relationships/tags" Target="../tags/tag91.xml"/><Relationship Id="rId30" Type="http://schemas.openxmlformats.org/officeDocument/2006/relationships/tags" Target="../tags/tag94.xml"/><Relationship Id="rId8" Type="http://schemas.openxmlformats.org/officeDocument/2006/relationships/tags" Target="../tags/tag7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109.xml"/><Relationship Id="rId18" Type="http://schemas.openxmlformats.org/officeDocument/2006/relationships/tags" Target="../tags/tag114.xml"/><Relationship Id="rId26" Type="http://schemas.openxmlformats.org/officeDocument/2006/relationships/tags" Target="../tags/tag122.xml"/><Relationship Id="rId3" Type="http://schemas.openxmlformats.org/officeDocument/2006/relationships/tags" Target="../tags/tag99.xml"/><Relationship Id="rId21" Type="http://schemas.openxmlformats.org/officeDocument/2006/relationships/tags" Target="../tags/tag117.xml"/><Relationship Id="rId34" Type="http://schemas.openxmlformats.org/officeDocument/2006/relationships/image" Target="../media/image6.png"/><Relationship Id="rId7" Type="http://schemas.openxmlformats.org/officeDocument/2006/relationships/tags" Target="../tags/tag103.xml"/><Relationship Id="rId12" Type="http://schemas.openxmlformats.org/officeDocument/2006/relationships/tags" Target="../tags/tag108.xml"/><Relationship Id="rId17" Type="http://schemas.openxmlformats.org/officeDocument/2006/relationships/tags" Target="../tags/tag113.xml"/><Relationship Id="rId25" Type="http://schemas.openxmlformats.org/officeDocument/2006/relationships/tags" Target="../tags/tag121.xml"/><Relationship Id="rId33" Type="http://schemas.openxmlformats.org/officeDocument/2006/relationships/slideLayout" Target="../slideLayouts/slideLayout34.xml"/><Relationship Id="rId2" Type="http://schemas.openxmlformats.org/officeDocument/2006/relationships/tags" Target="../tags/tag98.xml"/><Relationship Id="rId16" Type="http://schemas.openxmlformats.org/officeDocument/2006/relationships/tags" Target="../tags/tag112.xml"/><Relationship Id="rId20" Type="http://schemas.openxmlformats.org/officeDocument/2006/relationships/tags" Target="../tags/tag116.xml"/><Relationship Id="rId29" Type="http://schemas.openxmlformats.org/officeDocument/2006/relationships/tags" Target="../tags/tag125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tags" Target="../tags/tag107.xml"/><Relationship Id="rId24" Type="http://schemas.openxmlformats.org/officeDocument/2006/relationships/tags" Target="../tags/tag120.xml"/><Relationship Id="rId32" Type="http://schemas.openxmlformats.org/officeDocument/2006/relationships/tags" Target="../tags/tag128.xml"/><Relationship Id="rId5" Type="http://schemas.openxmlformats.org/officeDocument/2006/relationships/tags" Target="../tags/tag101.xml"/><Relationship Id="rId15" Type="http://schemas.openxmlformats.org/officeDocument/2006/relationships/tags" Target="../tags/tag111.xml"/><Relationship Id="rId23" Type="http://schemas.openxmlformats.org/officeDocument/2006/relationships/tags" Target="../tags/tag119.xml"/><Relationship Id="rId28" Type="http://schemas.openxmlformats.org/officeDocument/2006/relationships/tags" Target="../tags/tag124.xml"/><Relationship Id="rId10" Type="http://schemas.openxmlformats.org/officeDocument/2006/relationships/tags" Target="../tags/tag106.xml"/><Relationship Id="rId19" Type="http://schemas.openxmlformats.org/officeDocument/2006/relationships/tags" Target="../tags/tag115.xml"/><Relationship Id="rId31" Type="http://schemas.openxmlformats.org/officeDocument/2006/relationships/tags" Target="../tags/tag127.xml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tags" Target="../tags/tag110.xml"/><Relationship Id="rId22" Type="http://schemas.openxmlformats.org/officeDocument/2006/relationships/tags" Target="../tags/tag118.xml"/><Relationship Id="rId27" Type="http://schemas.openxmlformats.org/officeDocument/2006/relationships/tags" Target="../tags/tag123.xml"/><Relationship Id="rId30" Type="http://schemas.openxmlformats.org/officeDocument/2006/relationships/tags" Target="../tags/tag126.xml"/><Relationship Id="rId8" Type="http://schemas.openxmlformats.org/officeDocument/2006/relationships/tags" Target="../tags/tag104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tags" Target="../tags/tag154.xml"/><Relationship Id="rId21" Type="http://schemas.openxmlformats.org/officeDocument/2006/relationships/tags" Target="../tags/tag149.xml"/><Relationship Id="rId42" Type="http://schemas.openxmlformats.org/officeDocument/2006/relationships/tags" Target="../tags/tag170.xml"/><Relationship Id="rId47" Type="http://schemas.openxmlformats.org/officeDocument/2006/relationships/tags" Target="../tags/tag175.xml"/><Relationship Id="rId63" Type="http://schemas.openxmlformats.org/officeDocument/2006/relationships/tags" Target="../tags/tag191.xml"/><Relationship Id="rId68" Type="http://schemas.openxmlformats.org/officeDocument/2006/relationships/tags" Target="../tags/tag196.xml"/><Relationship Id="rId84" Type="http://schemas.openxmlformats.org/officeDocument/2006/relationships/tags" Target="../tags/tag212.xml"/><Relationship Id="rId89" Type="http://schemas.openxmlformats.org/officeDocument/2006/relationships/tags" Target="../tags/tag217.xml"/><Relationship Id="rId16" Type="http://schemas.openxmlformats.org/officeDocument/2006/relationships/tags" Target="../tags/tag144.xml"/><Relationship Id="rId11" Type="http://schemas.openxmlformats.org/officeDocument/2006/relationships/tags" Target="../tags/tag139.xml"/><Relationship Id="rId32" Type="http://schemas.openxmlformats.org/officeDocument/2006/relationships/tags" Target="../tags/tag160.xml"/><Relationship Id="rId37" Type="http://schemas.openxmlformats.org/officeDocument/2006/relationships/tags" Target="../tags/tag165.xml"/><Relationship Id="rId53" Type="http://schemas.openxmlformats.org/officeDocument/2006/relationships/tags" Target="../tags/tag181.xml"/><Relationship Id="rId58" Type="http://schemas.openxmlformats.org/officeDocument/2006/relationships/tags" Target="../tags/tag186.xml"/><Relationship Id="rId74" Type="http://schemas.openxmlformats.org/officeDocument/2006/relationships/tags" Target="../tags/tag202.xml"/><Relationship Id="rId79" Type="http://schemas.openxmlformats.org/officeDocument/2006/relationships/tags" Target="../tags/tag207.xml"/><Relationship Id="rId102" Type="http://schemas.openxmlformats.org/officeDocument/2006/relationships/tags" Target="../tags/tag230.xml"/><Relationship Id="rId5" Type="http://schemas.openxmlformats.org/officeDocument/2006/relationships/tags" Target="../tags/tag133.xml"/><Relationship Id="rId90" Type="http://schemas.openxmlformats.org/officeDocument/2006/relationships/tags" Target="../tags/tag218.xml"/><Relationship Id="rId95" Type="http://schemas.openxmlformats.org/officeDocument/2006/relationships/tags" Target="../tags/tag223.xml"/><Relationship Id="rId22" Type="http://schemas.openxmlformats.org/officeDocument/2006/relationships/tags" Target="../tags/tag150.xml"/><Relationship Id="rId27" Type="http://schemas.openxmlformats.org/officeDocument/2006/relationships/tags" Target="../tags/tag155.xml"/><Relationship Id="rId43" Type="http://schemas.openxmlformats.org/officeDocument/2006/relationships/tags" Target="../tags/tag171.xml"/><Relationship Id="rId48" Type="http://schemas.openxmlformats.org/officeDocument/2006/relationships/tags" Target="../tags/tag176.xml"/><Relationship Id="rId64" Type="http://schemas.openxmlformats.org/officeDocument/2006/relationships/tags" Target="../tags/tag192.xml"/><Relationship Id="rId69" Type="http://schemas.openxmlformats.org/officeDocument/2006/relationships/tags" Target="../tags/tag197.xml"/><Relationship Id="rId80" Type="http://schemas.openxmlformats.org/officeDocument/2006/relationships/tags" Target="../tags/tag208.xml"/><Relationship Id="rId85" Type="http://schemas.openxmlformats.org/officeDocument/2006/relationships/tags" Target="../tags/tag213.xml"/><Relationship Id="rId12" Type="http://schemas.openxmlformats.org/officeDocument/2006/relationships/tags" Target="../tags/tag140.xml"/><Relationship Id="rId17" Type="http://schemas.openxmlformats.org/officeDocument/2006/relationships/tags" Target="../tags/tag145.xml"/><Relationship Id="rId33" Type="http://schemas.openxmlformats.org/officeDocument/2006/relationships/tags" Target="../tags/tag161.xml"/><Relationship Id="rId38" Type="http://schemas.openxmlformats.org/officeDocument/2006/relationships/tags" Target="../tags/tag166.xml"/><Relationship Id="rId59" Type="http://schemas.openxmlformats.org/officeDocument/2006/relationships/tags" Target="../tags/tag187.xml"/><Relationship Id="rId103" Type="http://schemas.openxmlformats.org/officeDocument/2006/relationships/tags" Target="../tags/tag231.xml"/><Relationship Id="rId20" Type="http://schemas.openxmlformats.org/officeDocument/2006/relationships/tags" Target="../tags/tag148.xml"/><Relationship Id="rId41" Type="http://schemas.openxmlformats.org/officeDocument/2006/relationships/tags" Target="../tags/tag169.xml"/><Relationship Id="rId54" Type="http://schemas.openxmlformats.org/officeDocument/2006/relationships/tags" Target="../tags/tag182.xml"/><Relationship Id="rId62" Type="http://schemas.openxmlformats.org/officeDocument/2006/relationships/tags" Target="../tags/tag190.xml"/><Relationship Id="rId70" Type="http://schemas.openxmlformats.org/officeDocument/2006/relationships/tags" Target="../tags/tag198.xml"/><Relationship Id="rId75" Type="http://schemas.openxmlformats.org/officeDocument/2006/relationships/tags" Target="../tags/tag203.xml"/><Relationship Id="rId83" Type="http://schemas.openxmlformats.org/officeDocument/2006/relationships/tags" Target="../tags/tag211.xml"/><Relationship Id="rId88" Type="http://schemas.openxmlformats.org/officeDocument/2006/relationships/tags" Target="../tags/tag216.xml"/><Relationship Id="rId91" Type="http://schemas.openxmlformats.org/officeDocument/2006/relationships/tags" Target="../tags/tag219.xml"/><Relationship Id="rId96" Type="http://schemas.openxmlformats.org/officeDocument/2006/relationships/tags" Target="../tags/tag224.xml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5" Type="http://schemas.openxmlformats.org/officeDocument/2006/relationships/tags" Target="../tags/tag143.xml"/><Relationship Id="rId23" Type="http://schemas.openxmlformats.org/officeDocument/2006/relationships/tags" Target="../tags/tag151.xml"/><Relationship Id="rId28" Type="http://schemas.openxmlformats.org/officeDocument/2006/relationships/tags" Target="../tags/tag156.xml"/><Relationship Id="rId36" Type="http://schemas.openxmlformats.org/officeDocument/2006/relationships/tags" Target="../tags/tag164.xml"/><Relationship Id="rId49" Type="http://schemas.openxmlformats.org/officeDocument/2006/relationships/tags" Target="../tags/tag177.xml"/><Relationship Id="rId57" Type="http://schemas.openxmlformats.org/officeDocument/2006/relationships/tags" Target="../tags/tag185.xml"/><Relationship Id="rId10" Type="http://schemas.openxmlformats.org/officeDocument/2006/relationships/tags" Target="../tags/tag138.xml"/><Relationship Id="rId31" Type="http://schemas.openxmlformats.org/officeDocument/2006/relationships/tags" Target="../tags/tag159.xml"/><Relationship Id="rId44" Type="http://schemas.openxmlformats.org/officeDocument/2006/relationships/tags" Target="../tags/tag172.xml"/><Relationship Id="rId52" Type="http://schemas.openxmlformats.org/officeDocument/2006/relationships/tags" Target="../tags/tag180.xml"/><Relationship Id="rId60" Type="http://schemas.openxmlformats.org/officeDocument/2006/relationships/tags" Target="../tags/tag188.xml"/><Relationship Id="rId65" Type="http://schemas.openxmlformats.org/officeDocument/2006/relationships/tags" Target="../tags/tag193.xml"/><Relationship Id="rId73" Type="http://schemas.openxmlformats.org/officeDocument/2006/relationships/tags" Target="../tags/tag201.xml"/><Relationship Id="rId78" Type="http://schemas.openxmlformats.org/officeDocument/2006/relationships/tags" Target="../tags/tag206.xml"/><Relationship Id="rId81" Type="http://schemas.openxmlformats.org/officeDocument/2006/relationships/tags" Target="../tags/tag209.xml"/><Relationship Id="rId86" Type="http://schemas.openxmlformats.org/officeDocument/2006/relationships/tags" Target="../tags/tag214.xml"/><Relationship Id="rId94" Type="http://schemas.openxmlformats.org/officeDocument/2006/relationships/tags" Target="../tags/tag222.xml"/><Relationship Id="rId99" Type="http://schemas.openxmlformats.org/officeDocument/2006/relationships/tags" Target="../tags/tag227.xml"/><Relationship Id="rId101" Type="http://schemas.openxmlformats.org/officeDocument/2006/relationships/tags" Target="../tags/tag229.xml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3" Type="http://schemas.openxmlformats.org/officeDocument/2006/relationships/tags" Target="../tags/tag141.xml"/><Relationship Id="rId18" Type="http://schemas.openxmlformats.org/officeDocument/2006/relationships/tags" Target="../tags/tag146.xml"/><Relationship Id="rId39" Type="http://schemas.openxmlformats.org/officeDocument/2006/relationships/tags" Target="../tags/tag167.xml"/><Relationship Id="rId34" Type="http://schemas.openxmlformats.org/officeDocument/2006/relationships/tags" Target="../tags/tag162.xml"/><Relationship Id="rId50" Type="http://schemas.openxmlformats.org/officeDocument/2006/relationships/tags" Target="../tags/tag178.xml"/><Relationship Id="rId55" Type="http://schemas.openxmlformats.org/officeDocument/2006/relationships/tags" Target="../tags/tag183.xml"/><Relationship Id="rId76" Type="http://schemas.openxmlformats.org/officeDocument/2006/relationships/tags" Target="../tags/tag204.xml"/><Relationship Id="rId97" Type="http://schemas.openxmlformats.org/officeDocument/2006/relationships/tags" Target="../tags/tag225.xml"/><Relationship Id="rId104" Type="http://schemas.openxmlformats.org/officeDocument/2006/relationships/slideLayout" Target="../slideLayouts/slideLayout34.xml"/><Relationship Id="rId7" Type="http://schemas.openxmlformats.org/officeDocument/2006/relationships/tags" Target="../tags/tag135.xml"/><Relationship Id="rId71" Type="http://schemas.openxmlformats.org/officeDocument/2006/relationships/tags" Target="../tags/tag199.xml"/><Relationship Id="rId92" Type="http://schemas.openxmlformats.org/officeDocument/2006/relationships/tags" Target="../tags/tag220.xml"/><Relationship Id="rId2" Type="http://schemas.openxmlformats.org/officeDocument/2006/relationships/tags" Target="../tags/tag130.xml"/><Relationship Id="rId29" Type="http://schemas.openxmlformats.org/officeDocument/2006/relationships/tags" Target="../tags/tag157.xml"/><Relationship Id="rId24" Type="http://schemas.openxmlformats.org/officeDocument/2006/relationships/tags" Target="../tags/tag152.xml"/><Relationship Id="rId40" Type="http://schemas.openxmlformats.org/officeDocument/2006/relationships/tags" Target="../tags/tag168.xml"/><Relationship Id="rId45" Type="http://schemas.openxmlformats.org/officeDocument/2006/relationships/tags" Target="../tags/tag173.xml"/><Relationship Id="rId66" Type="http://schemas.openxmlformats.org/officeDocument/2006/relationships/tags" Target="../tags/tag194.xml"/><Relationship Id="rId87" Type="http://schemas.openxmlformats.org/officeDocument/2006/relationships/tags" Target="../tags/tag215.xml"/><Relationship Id="rId61" Type="http://schemas.openxmlformats.org/officeDocument/2006/relationships/tags" Target="../tags/tag189.xml"/><Relationship Id="rId82" Type="http://schemas.openxmlformats.org/officeDocument/2006/relationships/tags" Target="../tags/tag210.xml"/><Relationship Id="rId19" Type="http://schemas.openxmlformats.org/officeDocument/2006/relationships/tags" Target="../tags/tag147.xml"/><Relationship Id="rId14" Type="http://schemas.openxmlformats.org/officeDocument/2006/relationships/tags" Target="../tags/tag142.xml"/><Relationship Id="rId30" Type="http://schemas.openxmlformats.org/officeDocument/2006/relationships/tags" Target="../tags/tag158.xml"/><Relationship Id="rId35" Type="http://schemas.openxmlformats.org/officeDocument/2006/relationships/tags" Target="../tags/tag163.xml"/><Relationship Id="rId56" Type="http://schemas.openxmlformats.org/officeDocument/2006/relationships/tags" Target="../tags/tag184.xml"/><Relationship Id="rId77" Type="http://schemas.openxmlformats.org/officeDocument/2006/relationships/tags" Target="../tags/tag205.xml"/><Relationship Id="rId100" Type="http://schemas.openxmlformats.org/officeDocument/2006/relationships/tags" Target="../tags/tag228.xml"/><Relationship Id="rId105" Type="http://schemas.openxmlformats.org/officeDocument/2006/relationships/image" Target="../media/image6.png"/><Relationship Id="rId8" Type="http://schemas.openxmlformats.org/officeDocument/2006/relationships/tags" Target="../tags/tag136.xml"/><Relationship Id="rId51" Type="http://schemas.openxmlformats.org/officeDocument/2006/relationships/tags" Target="../tags/tag179.xml"/><Relationship Id="rId72" Type="http://schemas.openxmlformats.org/officeDocument/2006/relationships/tags" Target="../tags/tag200.xml"/><Relationship Id="rId93" Type="http://schemas.openxmlformats.org/officeDocument/2006/relationships/tags" Target="../tags/tag221.xml"/><Relationship Id="rId98" Type="http://schemas.openxmlformats.org/officeDocument/2006/relationships/tags" Target="../tags/tag226.xml"/><Relationship Id="rId3" Type="http://schemas.openxmlformats.org/officeDocument/2006/relationships/tags" Target="../tags/tag131.xml"/><Relationship Id="rId25" Type="http://schemas.openxmlformats.org/officeDocument/2006/relationships/tags" Target="../tags/tag153.xml"/><Relationship Id="rId46" Type="http://schemas.openxmlformats.org/officeDocument/2006/relationships/tags" Target="../tags/tag174.xml"/><Relationship Id="rId67" Type="http://schemas.openxmlformats.org/officeDocument/2006/relationships/tags" Target="../tags/tag195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tags" Target="../tags/tag257.xml"/><Relationship Id="rId21" Type="http://schemas.openxmlformats.org/officeDocument/2006/relationships/tags" Target="../tags/tag252.xml"/><Relationship Id="rId42" Type="http://schemas.openxmlformats.org/officeDocument/2006/relationships/tags" Target="../tags/tag273.xml"/><Relationship Id="rId47" Type="http://schemas.openxmlformats.org/officeDocument/2006/relationships/tags" Target="../tags/tag278.xml"/><Relationship Id="rId63" Type="http://schemas.openxmlformats.org/officeDocument/2006/relationships/tags" Target="../tags/tag294.xml"/><Relationship Id="rId68" Type="http://schemas.openxmlformats.org/officeDocument/2006/relationships/tags" Target="../tags/tag299.xml"/><Relationship Id="rId84" Type="http://schemas.openxmlformats.org/officeDocument/2006/relationships/tags" Target="../tags/tag315.xml"/><Relationship Id="rId89" Type="http://schemas.openxmlformats.org/officeDocument/2006/relationships/tags" Target="../tags/tag320.xml"/><Relationship Id="rId16" Type="http://schemas.openxmlformats.org/officeDocument/2006/relationships/tags" Target="../tags/tag247.xml"/><Relationship Id="rId11" Type="http://schemas.openxmlformats.org/officeDocument/2006/relationships/tags" Target="../tags/tag242.xml"/><Relationship Id="rId32" Type="http://schemas.openxmlformats.org/officeDocument/2006/relationships/tags" Target="../tags/tag263.xml"/><Relationship Id="rId37" Type="http://schemas.openxmlformats.org/officeDocument/2006/relationships/tags" Target="../tags/tag268.xml"/><Relationship Id="rId53" Type="http://schemas.openxmlformats.org/officeDocument/2006/relationships/tags" Target="../tags/tag284.xml"/><Relationship Id="rId58" Type="http://schemas.openxmlformats.org/officeDocument/2006/relationships/tags" Target="../tags/tag289.xml"/><Relationship Id="rId74" Type="http://schemas.openxmlformats.org/officeDocument/2006/relationships/tags" Target="../tags/tag305.xml"/><Relationship Id="rId79" Type="http://schemas.openxmlformats.org/officeDocument/2006/relationships/tags" Target="../tags/tag310.xml"/><Relationship Id="rId102" Type="http://schemas.openxmlformats.org/officeDocument/2006/relationships/tags" Target="../tags/tag333.xml"/><Relationship Id="rId5" Type="http://schemas.openxmlformats.org/officeDocument/2006/relationships/tags" Target="../tags/tag236.xml"/><Relationship Id="rId90" Type="http://schemas.openxmlformats.org/officeDocument/2006/relationships/tags" Target="../tags/tag321.xml"/><Relationship Id="rId95" Type="http://schemas.openxmlformats.org/officeDocument/2006/relationships/tags" Target="../tags/tag326.xml"/><Relationship Id="rId22" Type="http://schemas.openxmlformats.org/officeDocument/2006/relationships/tags" Target="../tags/tag253.xml"/><Relationship Id="rId27" Type="http://schemas.openxmlformats.org/officeDocument/2006/relationships/tags" Target="../tags/tag258.xml"/><Relationship Id="rId43" Type="http://schemas.openxmlformats.org/officeDocument/2006/relationships/tags" Target="../tags/tag274.xml"/><Relationship Id="rId48" Type="http://schemas.openxmlformats.org/officeDocument/2006/relationships/tags" Target="../tags/tag279.xml"/><Relationship Id="rId64" Type="http://schemas.openxmlformats.org/officeDocument/2006/relationships/tags" Target="../tags/tag295.xml"/><Relationship Id="rId69" Type="http://schemas.openxmlformats.org/officeDocument/2006/relationships/tags" Target="../tags/tag300.xml"/><Relationship Id="rId80" Type="http://schemas.openxmlformats.org/officeDocument/2006/relationships/tags" Target="../tags/tag311.xml"/><Relationship Id="rId85" Type="http://schemas.openxmlformats.org/officeDocument/2006/relationships/tags" Target="../tags/tag316.xml"/><Relationship Id="rId12" Type="http://schemas.openxmlformats.org/officeDocument/2006/relationships/tags" Target="../tags/tag243.xml"/><Relationship Id="rId17" Type="http://schemas.openxmlformats.org/officeDocument/2006/relationships/tags" Target="../tags/tag248.xml"/><Relationship Id="rId33" Type="http://schemas.openxmlformats.org/officeDocument/2006/relationships/tags" Target="../tags/tag264.xml"/><Relationship Id="rId38" Type="http://schemas.openxmlformats.org/officeDocument/2006/relationships/tags" Target="../tags/tag269.xml"/><Relationship Id="rId59" Type="http://schemas.openxmlformats.org/officeDocument/2006/relationships/tags" Target="../tags/tag290.xml"/><Relationship Id="rId103" Type="http://schemas.openxmlformats.org/officeDocument/2006/relationships/tags" Target="../tags/tag334.xml"/><Relationship Id="rId20" Type="http://schemas.openxmlformats.org/officeDocument/2006/relationships/tags" Target="../tags/tag251.xml"/><Relationship Id="rId41" Type="http://schemas.openxmlformats.org/officeDocument/2006/relationships/tags" Target="../tags/tag272.xml"/><Relationship Id="rId54" Type="http://schemas.openxmlformats.org/officeDocument/2006/relationships/tags" Target="../tags/tag285.xml"/><Relationship Id="rId62" Type="http://schemas.openxmlformats.org/officeDocument/2006/relationships/tags" Target="../tags/tag293.xml"/><Relationship Id="rId70" Type="http://schemas.openxmlformats.org/officeDocument/2006/relationships/tags" Target="../tags/tag301.xml"/><Relationship Id="rId75" Type="http://schemas.openxmlformats.org/officeDocument/2006/relationships/tags" Target="../tags/tag306.xml"/><Relationship Id="rId83" Type="http://schemas.openxmlformats.org/officeDocument/2006/relationships/tags" Target="../tags/tag314.xml"/><Relationship Id="rId88" Type="http://schemas.openxmlformats.org/officeDocument/2006/relationships/tags" Target="../tags/tag319.xml"/><Relationship Id="rId91" Type="http://schemas.openxmlformats.org/officeDocument/2006/relationships/tags" Target="../tags/tag322.xml"/><Relationship Id="rId96" Type="http://schemas.openxmlformats.org/officeDocument/2006/relationships/tags" Target="../tags/tag327.xml"/><Relationship Id="rId1" Type="http://schemas.openxmlformats.org/officeDocument/2006/relationships/tags" Target="../tags/tag232.xml"/><Relationship Id="rId6" Type="http://schemas.openxmlformats.org/officeDocument/2006/relationships/tags" Target="../tags/tag237.xml"/><Relationship Id="rId15" Type="http://schemas.openxmlformats.org/officeDocument/2006/relationships/tags" Target="../tags/tag246.xml"/><Relationship Id="rId23" Type="http://schemas.openxmlformats.org/officeDocument/2006/relationships/tags" Target="../tags/tag254.xml"/><Relationship Id="rId28" Type="http://schemas.openxmlformats.org/officeDocument/2006/relationships/tags" Target="../tags/tag259.xml"/><Relationship Id="rId36" Type="http://schemas.openxmlformats.org/officeDocument/2006/relationships/tags" Target="../tags/tag267.xml"/><Relationship Id="rId49" Type="http://schemas.openxmlformats.org/officeDocument/2006/relationships/tags" Target="../tags/tag280.xml"/><Relationship Id="rId57" Type="http://schemas.openxmlformats.org/officeDocument/2006/relationships/tags" Target="../tags/tag288.xml"/><Relationship Id="rId10" Type="http://schemas.openxmlformats.org/officeDocument/2006/relationships/tags" Target="../tags/tag241.xml"/><Relationship Id="rId31" Type="http://schemas.openxmlformats.org/officeDocument/2006/relationships/tags" Target="../tags/tag262.xml"/><Relationship Id="rId44" Type="http://schemas.openxmlformats.org/officeDocument/2006/relationships/tags" Target="../tags/tag275.xml"/><Relationship Id="rId52" Type="http://schemas.openxmlformats.org/officeDocument/2006/relationships/tags" Target="../tags/tag283.xml"/><Relationship Id="rId60" Type="http://schemas.openxmlformats.org/officeDocument/2006/relationships/tags" Target="../tags/tag291.xml"/><Relationship Id="rId65" Type="http://schemas.openxmlformats.org/officeDocument/2006/relationships/tags" Target="../tags/tag296.xml"/><Relationship Id="rId73" Type="http://schemas.openxmlformats.org/officeDocument/2006/relationships/tags" Target="../tags/tag304.xml"/><Relationship Id="rId78" Type="http://schemas.openxmlformats.org/officeDocument/2006/relationships/tags" Target="../tags/tag309.xml"/><Relationship Id="rId81" Type="http://schemas.openxmlformats.org/officeDocument/2006/relationships/tags" Target="../tags/tag312.xml"/><Relationship Id="rId86" Type="http://schemas.openxmlformats.org/officeDocument/2006/relationships/tags" Target="../tags/tag317.xml"/><Relationship Id="rId94" Type="http://schemas.openxmlformats.org/officeDocument/2006/relationships/tags" Target="../tags/tag325.xml"/><Relationship Id="rId99" Type="http://schemas.openxmlformats.org/officeDocument/2006/relationships/tags" Target="../tags/tag330.xml"/><Relationship Id="rId101" Type="http://schemas.openxmlformats.org/officeDocument/2006/relationships/tags" Target="../tags/tag332.xml"/><Relationship Id="rId4" Type="http://schemas.openxmlformats.org/officeDocument/2006/relationships/tags" Target="../tags/tag235.xml"/><Relationship Id="rId9" Type="http://schemas.openxmlformats.org/officeDocument/2006/relationships/tags" Target="../tags/tag240.xml"/><Relationship Id="rId13" Type="http://schemas.openxmlformats.org/officeDocument/2006/relationships/tags" Target="../tags/tag244.xml"/><Relationship Id="rId18" Type="http://schemas.openxmlformats.org/officeDocument/2006/relationships/tags" Target="../tags/tag249.xml"/><Relationship Id="rId39" Type="http://schemas.openxmlformats.org/officeDocument/2006/relationships/tags" Target="../tags/tag270.xml"/><Relationship Id="rId34" Type="http://schemas.openxmlformats.org/officeDocument/2006/relationships/tags" Target="../tags/tag265.xml"/><Relationship Id="rId50" Type="http://schemas.openxmlformats.org/officeDocument/2006/relationships/tags" Target="../tags/tag281.xml"/><Relationship Id="rId55" Type="http://schemas.openxmlformats.org/officeDocument/2006/relationships/tags" Target="../tags/tag286.xml"/><Relationship Id="rId76" Type="http://schemas.openxmlformats.org/officeDocument/2006/relationships/tags" Target="../tags/tag307.xml"/><Relationship Id="rId97" Type="http://schemas.openxmlformats.org/officeDocument/2006/relationships/tags" Target="../tags/tag328.xml"/><Relationship Id="rId104" Type="http://schemas.openxmlformats.org/officeDocument/2006/relationships/slideLayout" Target="../slideLayouts/slideLayout34.xml"/><Relationship Id="rId7" Type="http://schemas.openxmlformats.org/officeDocument/2006/relationships/tags" Target="../tags/tag238.xml"/><Relationship Id="rId71" Type="http://schemas.openxmlformats.org/officeDocument/2006/relationships/tags" Target="../tags/tag302.xml"/><Relationship Id="rId92" Type="http://schemas.openxmlformats.org/officeDocument/2006/relationships/tags" Target="../tags/tag323.xml"/><Relationship Id="rId2" Type="http://schemas.openxmlformats.org/officeDocument/2006/relationships/tags" Target="../tags/tag233.xml"/><Relationship Id="rId29" Type="http://schemas.openxmlformats.org/officeDocument/2006/relationships/tags" Target="../tags/tag260.xml"/><Relationship Id="rId24" Type="http://schemas.openxmlformats.org/officeDocument/2006/relationships/tags" Target="../tags/tag255.xml"/><Relationship Id="rId40" Type="http://schemas.openxmlformats.org/officeDocument/2006/relationships/tags" Target="../tags/tag271.xml"/><Relationship Id="rId45" Type="http://schemas.openxmlformats.org/officeDocument/2006/relationships/tags" Target="../tags/tag276.xml"/><Relationship Id="rId66" Type="http://schemas.openxmlformats.org/officeDocument/2006/relationships/tags" Target="../tags/tag297.xml"/><Relationship Id="rId87" Type="http://schemas.openxmlformats.org/officeDocument/2006/relationships/tags" Target="../tags/tag318.xml"/><Relationship Id="rId61" Type="http://schemas.openxmlformats.org/officeDocument/2006/relationships/tags" Target="../tags/tag292.xml"/><Relationship Id="rId82" Type="http://schemas.openxmlformats.org/officeDocument/2006/relationships/tags" Target="../tags/tag313.xml"/><Relationship Id="rId19" Type="http://schemas.openxmlformats.org/officeDocument/2006/relationships/tags" Target="../tags/tag250.xml"/><Relationship Id="rId14" Type="http://schemas.openxmlformats.org/officeDocument/2006/relationships/tags" Target="../tags/tag245.xml"/><Relationship Id="rId30" Type="http://schemas.openxmlformats.org/officeDocument/2006/relationships/tags" Target="../tags/tag261.xml"/><Relationship Id="rId35" Type="http://schemas.openxmlformats.org/officeDocument/2006/relationships/tags" Target="../tags/tag266.xml"/><Relationship Id="rId56" Type="http://schemas.openxmlformats.org/officeDocument/2006/relationships/tags" Target="../tags/tag287.xml"/><Relationship Id="rId77" Type="http://schemas.openxmlformats.org/officeDocument/2006/relationships/tags" Target="../tags/tag308.xml"/><Relationship Id="rId100" Type="http://schemas.openxmlformats.org/officeDocument/2006/relationships/tags" Target="../tags/tag331.xml"/><Relationship Id="rId105" Type="http://schemas.openxmlformats.org/officeDocument/2006/relationships/image" Target="../media/image6.png"/><Relationship Id="rId8" Type="http://schemas.openxmlformats.org/officeDocument/2006/relationships/tags" Target="../tags/tag239.xml"/><Relationship Id="rId51" Type="http://schemas.openxmlformats.org/officeDocument/2006/relationships/tags" Target="../tags/tag282.xml"/><Relationship Id="rId72" Type="http://schemas.openxmlformats.org/officeDocument/2006/relationships/tags" Target="../tags/tag303.xml"/><Relationship Id="rId93" Type="http://schemas.openxmlformats.org/officeDocument/2006/relationships/tags" Target="../tags/tag324.xml"/><Relationship Id="rId98" Type="http://schemas.openxmlformats.org/officeDocument/2006/relationships/tags" Target="../tags/tag329.xml"/><Relationship Id="rId3" Type="http://schemas.openxmlformats.org/officeDocument/2006/relationships/tags" Target="../tags/tag234.xml"/><Relationship Id="rId25" Type="http://schemas.openxmlformats.org/officeDocument/2006/relationships/tags" Target="../tags/tag256.xml"/><Relationship Id="rId46" Type="http://schemas.openxmlformats.org/officeDocument/2006/relationships/tags" Target="../tags/tag277.xml"/><Relationship Id="rId67" Type="http://schemas.openxmlformats.org/officeDocument/2006/relationships/tags" Target="../tags/tag2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D0FEF0-A51F-4DF8-877E-B3C06391D0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195942F-F9E5-49A8-B96C-8C87739E70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DE94A7-904F-4865-971E-B90A53804E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0" b="14820"/>
          <a:stretch/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58BA8E3-BAF0-4B6D-9F21-0F4AAE08EE81}"/>
              </a:ext>
            </a:extLst>
          </p:cNvPr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F34B47-F287-4530-8DB4-24EE1D43C835}"/>
              </a:ext>
            </a:extLst>
          </p:cNvPr>
          <p:cNvSpPr txBox="1"/>
          <p:nvPr/>
        </p:nvSpPr>
        <p:spPr>
          <a:xfrm>
            <a:off x="2655404" y="2678966"/>
            <a:ext cx="6881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rPr>
              <a:t>CSS</a:t>
            </a:r>
            <a:r>
              <a:rPr lang="zh-CN" altLang="en-US" sz="4800" dirty="0">
                <a:solidFill>
                  <a:schemeClr val="bg1"/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rPr>
              <a:t>属性的继承和传递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EA43FD-24CF-4A43-B511-F0E3284F001E}"/>
              </a:ext>
            </a:extLst>
          </p:cNvPr>
          <p:cNvSpPr txBox="1"/>
          <p:nvPr/>
        </p:nvSpPr>
        <p:spPr>
          <a:xfrm>
            <a:off x="7265505" y="3634458"/>
            <a:ext cx="30811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讲解人：陈浩杰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   员：刘钧路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符奥聪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刘亚楠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刘琪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E3ED4F1-A1F5-4E64-821C-4B32C89963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9DD4"/>
              </a:clrFrom>
              <a:clrTo>
                <a:srgbClr val="009D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1" y="233569"/>
            <a:ext cx="536713" cy="53671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B4AE3EE-357A-4546-9F03-F12A9F887E22}"/>
              </a:ext>
            </a:extLst>
          </p:cNvPr>
          <p:cNvSpPr txBox="1"/>
          <p:nvPr/>
        </p:nvSpPr>
        <p:spPr>
          <a:xfrm>
            <a:off x="874644" y="318052"/>
            <a:ext cx="1630017" cy="367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珠峰培训</a:t>
            </a:r>
          </a:p>
        </p:txBody>
      </p:sp>
    </p:spTree>
    <p:extLst>
      <p:ext uri="{BB962C8B-B14F-4D97-AF65-F5344CB8AC3E}">
        <p14:creationId xmlns:p14="http://schemas.microsoft.com/office/powerpoint/2010/main" val="486614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PA_组合 177">
            <a:extLst>
              <a:ext uri="{FF2B5EF4-FFF2-40B4-BE49-F238E27FC236}">
                <a16:creationId xmlns:a16="http://schemas.microsoft.com/office/drawing/2014/main" id="{CB24FB45-CA73-4AB5-BF5D-847C44F9432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901511" y="-1505313"/>
            <a:ext cx="8983194" cy="9343863"/>
            <a:chOff x="-1103364" y="-257577"/>
            <a:chExt cx="7154679" cy="7441934"/>
          </a:xfrm>
        </p:grpSpPr>
        <p:sp>
          <p:nvSpPr>
            <p:cNvPr id="179" name="PA_文本框 202">
              <a:extLst>
                <a:ext uri="{FF2B5EF4-FFF2-40B4-BE49-F238E27FC236}">
                  <a16:creationId xmlns:a16="http://schemas.microsoft.com/office/drawing/2014/main" id="{B4772511-1195-4D02-9293-DB628024790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 rot="10800000">
              <a:off x="1002938" y="-257577"/>
              <a:ext cx="5004744" cy="744193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>
              <a:solidFill>
                <a:srgbClr val="BDBDBD">
                  <a:alpha val="0"/>
                </a:srgbClr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0" name="PA_文本框 202">
              <a:extLst>
                <a:ext uri="{FF2B5EF4-FFF2-40B4-BE49-F238E27FC236}">
                  <a16:creationId xmlns:a16="http://schemas.microsoft.com/office/drawing/2014/main" id="{22BFEAAB-E5E2-41EB-B23A-4640CFC58502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 rot="10693069">
              <a:off x="985640" y="-233048"/>
              <a:ext cx="4982313" cy="740858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494" cap="flat" cmpd="sng" algn="ctr">
              <a:solidFill>
                <a:srgbClr val="BDBDBD">
                  <a:alpha val="91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1" name="PA_文本框 202">
              <a:extLst>
                <a:ext uri="{FF2B5EF4-FFF2-40B4-BE49-F238E27FC236}">
                  <a16:creationId xmlns:a16="http://schemas.microsoft.com/office/drawing/2014/main" id="{14548770-B434-4263-9A64-F73E003F9F5B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 rot="10586138">
              <a:off x="968342" y="-208519"/>
              <a:ext cx="4959882" cy="737522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462" cap="flat" cmpd="sng" algn="ctr">
              <a:solidFill>
                <a:srgbClr val="BDBDBD">
                  <a:alpha val="182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2" name="PA_文本框 202">
              <a:extLst>
                <a:ext uri="{FF2B5EF4-FFF2-40B4-BE49-F238E27FC236}">
                  <a16:creationId xmlns:a16="http://schemas.microsoft.com/office/drawing/2014/main" id="{5BE0CFF0-6D61-424E-A233-6F9338C87DF7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 rot="10479208">
              <a:off x="951044" y="-183990"/>
              <a:ext cx="4937450" cy="734187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431" cap="flat" cmpd="sng" algn="ctr">
              <a:solidFill>
                <a:srgbClr val="BDBDBD">
                  <a:alpha val="273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3" name="PA_文本框 202">
              <a:extLst>
                <a:ext uri="{FF2B5EF4-FFF2-40B4-BE49-F238E27FC236}">
                  <a16:creationId xmlns:a16="http://schemas.microsoft.com/office/drawing/2014/main" id="{FB220914-F3B5-4052-9117-F2DD5DB43F4B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 rot="10372278">
              <a:off x="933747" y="-159461"/>
              <a:ext cx="4915019" cy="730851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399" cap="flat" cmpd="sng" algn="ctr">
              <a:solidFill>
                <a:srgbClr val="BDBDBD">
                  <a:alpha val="364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4" name="PA_文本框 202">
              <a:extLst>
                <a:ext uri="{FF2B5EF4-FFF2-40B4-BE49-F238E27FC236}">
                  <a16:creationId xmlns:a16="http://schemas.microsoft.com/office/drawing/2014/main" id="{20D66A81-1108-4CFE-83FC-7AC21CA82C89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 rot="10265347">
              <a:off x="916449" y="-134932"/>
              <a:ext cx="4892588" cy="7275161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368" cap="flat" cmpd="sng" algn="ctr">
              <a:solidFill>
                <a:srgbClr val="BDBDBD">
                  <a:alpha val="455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5" name="PA_文本框 202">
              <a:extLst>
                <a:ext uri="{FF2B5EF4-FFF2-40B4-BE49-F238E27FC236}">
                  <a16:creationId xmlns:a16="http://schemas.microsoft.com/office/drawing/2014/main" id="{0A33B2E5-4286-43C4-AC93-50A6A97A2891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 rot="10158416">
              <a:off x="899151" y="-110403"/>
              <a:ext cx="4870157" cy="7241806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336" cap="flat" cmpd="sng" algn="ctr">
              <a:solidFill>
                <a:srgbClr val="BDBDBD">
                  <a:alpha val="546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6" name="PA_文本框 202">
              <a:extLst>
                <a:ext uri="{FF2B5EF4-FFF2-40B4-BE49-F238E27FC236}">
                  <a16:creationId xmlns:a16="http://schemas.microsoft.com/office/drawing/2014/main" id="{0C36EDA1-FC20-4CF3-8A5D-E190E07CFEA1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 rot="10051485">
              <a:off x="881853" y="-85874"/>
              <a:ext cx="4847725" cy="7208451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305" cap="flat" cmpd="sng" algn="ctr">
              <a:solidFill>
                <a:srgbClr val="BDBDBD">
                  <a:alpha val="637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7" name="PA_文本框 202">
              <a:extLst>
                <a:ext uri="{FF2B5EF4-FFF2-40B4-BE49-F238E27FC236}">
                  <a16:creationId xmlns:a16="http://schemas.microsoft.com/office/drawing/2014/main" id="{00236AAC-A599-41F5-BB61-A3C92393422A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 rot="9944554">
              <a:off x="864555" y="-61345"/>
              <a:ext cx="4825294" cy="7175096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274" cap="flat" cmpd="sng" algn="ctr">
              <a:solidFill>
                <a:srgbClr val="BDBDBD">
                  <a:alpha val="728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8" name="PA_文本框 202">
              <a:extLst>
                <a:ext uri="{FF2B5EF4-FFF2-40B4-BE49-F238E27FC236}">
                  <a16:creationId xmlns:a16="http://schemas.microsoft.com/office/drawing/2014/main" id="{790A16FA-671F-4BC9-A44C-59A8FD9A3E2B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 rot="9837623">
              <a:off x="847257" y="-36815"/>
              <a:ext cx="4802863" cy="7141742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242" cap="flat" cmpd="sng" algn="ctr">
              <a:solidFill>
                <a:srgbClr val="BDBDBD">
                  <a:alpha val="819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9" name="PA_文本框 202">
              <a:extLst>
                <a:ext uri="{FF2B5EF4-FFF2-40B4-BE49-F238E27FC236}">
                  <a16:creationId xmlns:a16="http://schemas.microsoft.com/office/drawing/2014/main" id="{D0CAF8A2-099B-47E8-B797-EEDA856BDEDF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 rot="9730693">
              <a:off x="829960" y="-12286"/>
              <a:ext cx="4780431" cy="7108387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211" cap="flat" cmpd="sng" algn="ctr">
              <a:solidFill>
                <a:srgbClr val="BDBDBD">
                  <a:alpha val="910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0" name="PA_文本框 202">
              <a:extLst>
                <a:ext uri="{FF2B5EF4-FFF2-40B4-BE49-F238E27FC236}">
                  <a16:creationId xmlns:a16="http://schemas.microsoft.com/office/drawing/2014/main" id="{74385B62-4280-41D2-956F-F391E16D288C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 rot="9623763">
              <a:off x="812662" y="12243"/>
              <a:ext cx="4758000" cy="7075032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179" cap="flat" cmpd="sng" algn="ctr">
              <a:solidFill>
                <a:srgbClr val="BDBDBD">
                  <a:alpha val="1002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1" name="PA_文本框 202">
              <a:extLst>
                <a:ext uri="{FF2B5EF4-FFF2-40B4-BE49-F238E27FC236}">
                  <a16:creationId xmlns:a16="http://schemas.microsoft.com/office/drawing/2014/main" id="{7FED6C89-D337-440C-8FFF-D02E905617B9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 rot="9516832">
              <a:off x="795364" y="36772"/>
              <a:ext cx="4735569" cy="7041677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148" cap="flat" cmpd="sng" algn="ctr">
              <a:solidFill>
                <a:srgbClr val="BDBDBD">
                  <a:alpha val="1093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2" name="PA_文本框 202">
              <a:extLst>
                <a:ext uri="{FF2B5EF4-FFF2-40B4-BE49-F238E27FC236}">
                  <a16:creationId xmlns:a16="http://schemas.microsoft.com/office/drawing/2014/main" id="{B91A634A-7BA3-4422-9CFC-281CEBD278DA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 rot="9409901">
              <a:off x="778066" y="61301"/>
              <a:ext cx="4713138" cy="7008323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116" cap="flat" cmpd="sng" algn="ctr">
              <a:solidFill>
                <a:srgbClr val="BDBDBD">
                  <a:alpha val="1184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3" name="PA_文本框 202">
              <a:extLst>
                <a:ext uri="{FF2B5EF4-FFF2-40B4-BE49-F238E27FC236}">
                  <a16:creationId xmlns:a16="http://schemas.microsoft.com/office/drawing/2014/main" id="{82B48565-885A-4CC0-BEB0-84A031CDB5C7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 rot="9302970">
              <a:off x="760768" y="85830"/>
              <a:ext cx="4690706" cy="6974968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085" cap="flat" cmpd="sng" algn="ctr">
              <a:solidFill>
                <a:srgbClr val="BDBDBD">
                  <a:alpha val="1275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4" name="PA_文本框 202">
              <a:extLst>
                <a:ext uri="{FF2B5EF4-FFF2-40B4-BE49-F238E27FC236}">
                  <a16:creationId xmlns:a16="http://schemas.microsoft.com/office/drawing/2014/main" id="{D27F7214-CB40-455F-BFFD-F437820E6C31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 rot="9196040">
              <a:off x="743470" y="110359"/>
              <a:ext cx="4668275" cy="6941613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053" cap="flat" cmpd="sng" algn="ctr">
              <a:solidFill>
                <a:srgbClr val="BDBDBD">
                  <a:alpha val="1366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5" name="PA_文本框 202">
              <a:extLst>
                <a:ext uri="{FF2B5EF4-FFF2-40B4-BE49-F238E27FC236}">
                  <a16:creationId xmlns:a16="http://schemas.microsoft.com/office/drawing/2014/main" id="{E85A6047-7977-4EAE-AF58-B809F596F8F2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 rot="9089109">
              <a:off x="726173" y="134888"/>
              <a:ext cx="4645844" cy="6908258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022" cap="flat" cmpd="sng" algn="ctr">
              <a:solidFill>
                <a:srgbClr val="BDBDBD">
                  <a:alpha val="1457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6" name="PA_文本框 202">
              <a:extLst>
                <a:ext uri="{FF2B5EF4-FFF2-40B4-BE49-F238E27FC236}">
                  <a16:creationId xmlns:a16="http://schemas.microsoft.com/office/drawing/2014/main" id="{35B56206-C8D6-42B1-A489-7406B7C42602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 rot="8982178">
              <a:off x="708875" y="159417"/>
              <a:ext cx="4623412" cy="687490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991" cap="flat" cmpd="sng" algn="ctr">
              <a:solidFill>
                <a:srgbClr val="BDBDBD">
                  <a:alpha val="1548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7" name="PA_文本框 202">
              <a:extLst>
                <a:ext uri="{FF2B5EF4-FFF2-40B4-BE49-F238E27FC236}">
                  <a16:creationId xmlns:a16="http://schemas.microsoft.com/office/drawing/2014/main" id="{029A269B-E75F-4A21-BF9A-B7F5BA597D3F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 rot="8875247">
              <a:off x="691577" y="183946"/>
              <a:ext cx="4600981" cy="6841549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959" cap="flat" cmpd="sng" algn="ctr">
              <a:solidFill>
                <a:srgbClr val="BDBDBD">
                  <a:alpha val="1639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8" name="PA_文本框 202">
              <a:extLst>
                <a:ext uri="{FF2B5EF4-FFF2-40B4-BE49-F238E27FC236}">
                  <a16:creationId xmlns:a16="http://schemas.microsoft.com/office/drawing/2014/main" id="{5FEC6A3D-B3ED-4BF1-90F8-C5B4894AD6DA}"/>
                </a:ext>
              </a:extLst>
            </p:cNvPr>
            <p:cNvSpPr txBox="1"/>
            <p:nvPr>
              <p:custDataLst>
                <p:tags r:id="rId21"/>
              </p:custDataLst>
            </p:nvPr>
          </p:nvSpPr>
          <p:spPr>
            <a:xfrm rot="8768317">
              <a:off x="674279" y="208475"/>
              <a:ext cx="4578550" cy="680819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928" cap="flat" cmpd="sng" algn="ctr">
              <a:solidFill>
                <a:srgbClr val="BDBDBD">
                  <a:alpha val="1730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7" name="PA_文本框 202">
              <a:extLst>
                <a:ext uri="{FF2B5EF4-FFF2-40B4-BE49-F238E27FC236}">
                  <a16:creationId xmlns:a16="http://schemas.microsoft.com/office/drawing/2014/main" id="{EE4BF101-1966-4454-A1D5-94B74EE6B714}"/>
                </a:ext>
              </a:extLst>
            </p:cNvPr>
            <p:cNvSpPr txBox="1"/>
            <p:nvPr>
              <p:custDataLst>
                <p:tags r:id="rId22"/>
              </p:custDataLst>
            </p:nvPr>
          </p:nvSpPr>
          <p:spPr>
            <a:xfrm rot="8661387">
              <a:off x="656981" y="233004"/>
              <a:ext cx="4556119" cy="6774839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896" cap="flat" cmpd="sng" algn="ctr">
              <a:solidFill>
                <a:srgbClr val="BDBDBD">
                  <a:alpha val="1821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0" name="PA_文本框 202">
              <a:extLst>
                <a:ext uri="{FF2B5EF4-FFF2-40B4-BE49-F238E27FC236}">
                  <a16:creationId xmlns:a16="http://schemas.microsoft.com/office/drawing/2014/main" id="{26F0FFF1-FBEC-455C-AEC1-8C45CE154CDD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 rot="8554455">
              <a:off x="639683" y="257533"/>
              <a:ext cx="4533688" cy="674148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865" cap="flat" cmpd="sng" algn="ctr">
              <a:solidFill>
                <a:srgbClr val="BDBDBD">
                  <a:alpha val="1912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1" name="PA_文本框 202">
              <a:extLst>
                <a:ext uri="{FF2B5EF4-FFF2-40B4-BE49-F238E27FC236}">
                  <a16:creationId xmlns:a16="http://schemas.microsoft.com/office/drawing/2014/main" id="{C68AF2FE-AD11-4CD3-BDEC-AE0B464D83C4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 rot="8447525">
              <a:off x="622385" y="282062"/>
              <a:ext cx="4511256" cy="670813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833" cap="flat" cmpd="sng" algn="ctr">
              <a:solidFill>
                <a:srgbClr val="BDBDBD">
                  <a:alpha val="2004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2" name="PA_文本框 202">
              <a:extLst>
                <a:ext uri="{FF2B5EF4-FFF2-40B4-BE49-F238E27FC236}">
                  <a16:creationId xmlns:a16="http://schemas.microsoft.com/office/drawing/2014/main" id="{AB6354E2-CC49-4A50-A434-8104B2340709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 rot="8340594">
              <a:off x="605088" y="306591"/>
              <a:ext cx="4488825" cy="667477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802" cap="flat" cmpd="sng" algn="ctr">
              <a:solidFill>
                <a:srgbClr val="BDBDBD">
                  <a:alpha val="2095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3" name="PA_文本框 202">
              <a:extLst>
                <a:ext uri="{FF2B5EF4-FFF2-40B4-BE49-F238E27FC236}">
                  <a16:creationId xmlns:a16="http://schemas.microsoft.com/office/drawing/2014/main" id="{D317B520-E779-4FC0-9186-5F440A695149}"/>
                </a:ext>
              </a:extLst>
            </p:cNvPr>
            <p:cNvSpPr txBox="1"/>
            <p:nvPr>
              <p:custDataLst>
                <p:tags r:id="rId26"/>
              </p:custDataLst>
            </p:nvPr>
          </p:nvSpPr>
          <p:spPr>
            <a:xfrm rot="8233663">
              <a:off x="587790" y="331120"/>
              <a:ext cx="4466394" cy="664142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771" cap="flat" cmpd="sng" algn="ctr">
              <a:solidFill>
                <a:srgbClr val="BDBDBD">
                  <a:alpha val="2186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4" name="PA_文本框 202">
              <a:extLst>
                <a:ext uri="{FF2B5EF4-FFF2-40B4-BE49-F238E27FC236}">
                  <a16:creationId xmlns:a16="http://schemas.microsoft.com/office/drawing/2014/main" id="{370D23B4-7CF3-4282-A07A-85820AD498A9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 rot="8126732">
              <a:off x="570492" y="355649"/>
              <a:ext cx="4443962" cy="6608066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739" cap="flat" cmpd="sng" algn="ctr">
              <a:solidFill>
                <a:srgbClr val="BDBDBD">
                  <a:alpha val="2277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5" name="PA_文本框 202">
              <a:extLst>
                <a:ext uri="{FF2B5EF4-FFF2-40B4-BE49-F238E27FC236}">
                  <a16:creationId xmlns:a16="http://schemas.microsoft.com/office/drawing/2014/main" id="{D23C64A0-B34D-4095-9431-B8A99A0E5983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 rot="8019802">
              <a:off x="553194" y="380178"/>
              <a:ext cx="4421531" cy="6574711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708" cap="flat" cmpd="sng" algn="ctr">
              <a:solidFill>
                <a:srgbClr val="BDBDBD">
                  <a:alpha val="2368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6" name="PA_文本框 202">
              <a:extLst>
                <a:ext uri="{FF2B5EF4-FFF2-40B4-BE49-F238E27FC236}">
                  <a16:creationId xmlns:a16="http://schemas.microsoft.com/office/drawing/2014/main" id="{A409A84F-D853-4B53-9E21-F7D05B7BA2DA}"/>
                </a:ext>
              </a:extLst>
            </p:cNvPr>
            <p:cNvSpPr txBox="1"/>
            <p:nvPr>
              <p:custDataLst>
                <p:tags r:id="rId29"/>
              </p:custDataLst>
            </p:nvPr>
          </p:nvSpPr>
          <p:spPr>
            <a:xfrm rot="7912872">
              <a:off x="535896" y="404708"/>
              <a:ext cx="4399100" cy="6541356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676" cap="flat" cmpd="sng" algn="ctr">
              <a:solidFill>
                <a:srgbClr val="BDBDBD">
                  <a:alpha val="2459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7" name="PA_文本框 202">
              <a:extLst>
                <a:ext uri="{FF2B5EF4-FFF2-40B4-BE49-F238E27FC236}">
                  <a16:creationId xmlns:a16="http://schemas.microsoft.com/office/drawing/2014/main" id="{FA303B64-9018-4108-BF5B-018D07FC36A7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 rot="7805941">
              <a:off x="518598" y="429237"/>
              <a:ext cx="4376669" cy="6508001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645" cap="flat" cmpd="sng" algn="ctr">
              <a:solidFill>
                <a:srgbClr val="BDBDBD">
                  <a:alpha val="2550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8" name="PA_文本框 202">
              <a:extLst>
                <a:ext uri="{FF2B5EF4-FFF2-40B4-BE49-F238E27FC236}">
                  <a16:creationId xmlns:a16="http://schemas.microsoft.com/office/drawing/2014/main" id="{046CDCA0-8052-44DD-A7EC-7A08BBC4B08B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 rot="7699010">
              <a:off x="501301" y="453766"/>
              <a:ext cx="4354237" cy="6474647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613" cap="flat" cmpd="sng" algn="ctr">
              <a:solidFill>
                <a:srgbClr val="BDBDBD">
                  <a:alpha val="2641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9" name="PA_文本框 202">
              <a:extLst>
                <a:ext uri="{FF2B5EF4-FFF2-40B4-BE49-F238E27FC236}">
                  <a16:creationId xmlns:a16="http://schemas.microsoft.com/office/drawing/2014/main" id="{459B012A-4E43-44DF-94AD-ECAB306987C6}"/>
                </a:ext>
              </a:extLst>
            </p:cNvPr>
            <p:cNvSpPr txBox="1"/>
            <p:nvPr>
              <p:custDataLst>
                <p:tags r:id="rId32"/>
              </p:custDataLst>
            </p:nvPr>
          </p:nvSpPr>
          <p:spPr>
            <a:xfrm rot="7592079">
              <a:off x="484003" y="478295"/>
              <a:ext cx="4331806" cy="6441292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582" cap="flat" cmpd="sng" algn="ctr">
              <a:solidFill>
                <a:srgbClr val="BDBDBD">
                  <a:alpha val="2732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0" name="PA_文本框 202">
              <a:extLst>
                <a:ext uri="{FF2B5EF4-FFF2-40B4-BE49-F238E27FC236}">
                  <a16:creationId xmlns:a16="http://schemas.microsoft.com/office/drawing/2014/main" id="{1594FF69-12EC-4D77-9E84-352D133EE25C}"/>
                </a:ext>
              </a:extLst>
            </p:cNvPr>
            <p:cNvSpPr txBox="1"/>
            <p:nvPr>
              <p:custDataLst>
                <p:tags r:id="rId33"/>
              </p:custDataLst>
            </p:nvPr>
          </p:nvSpPr>
          <p:spPr>
            <a:xfrm rot="7485148">
              <a:off x="466705" y="502824"/>
              <a:ext cx="4309375" cy="6407937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550" cap="flat" cmpd="sng" algn="ctr">
              <a:solidFill>
                <a:srgbClr val="BDBDBD">
                  <a:alpha val="2823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1" name="PA_文本框 202">
              <a:extLst>
                <a:ext uri="{FF2B5EF4-FFF2-40B4-BE49-F238E27FC236}">
                  <a16:creationId xmlns:a16="http://schemas.microsoft.com/office/drawing/2014/main" id="{B3A6B050-2E44-4C64-B3CA-0F67AA265815}"/>
                </a:ext>
              </a:extLst>
            </p:cNvPr>
            <p:cNvSpPr txBox="1"/>
            <p:nvPr>
              <p:custDataLst>
                <p:tags r:id="rId34"/>
              </p:custDataLst>
            </p:nvPr>
          </p:nvSpPr>
          <p:spPr>
            <a:xfrm rot="7378218">
              <a:off x="449407" y="527353"/>
              <a:ext cx="4286943" cy="6374582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519" cap="flat" cmpd="sng" algn="ctr">
              <a:solidFill>
                <a:srgbClr val="BDBDBD">
                  <a:alpha val="2914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2" name="PA_文本框 202">
              <a:extLst>
                <a:ext uri="{FF2B5EF4-FFF2-40B4-BE49-F238E27FC236}">
                  <a16:creationId xmlns:a16="http://schemas.microsoft.com/office/drawing/2014/main" id="{D960CBA5-2444-46BB-884E-DAD9B344965F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 rot="7271288">
              <a:off x="432109" y="551882"/>
              <a:ext cx="4264512" cy="6341228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488" cap="flat" cmpd="sng" algn="ctr">
              <a:solidFill>
                <a:srgbClr val="BDBDBD">
                  <a:alpha val="3005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3" name="PA_文本框 202">
              <a:extLst>
                <a:ext uri="{FF2B5EF4-FFF2-40B4-BE49-F238E27FC236}">
                  <a16:creationId xmlns:a16="http://schemas.microsoft.com/office/drawing/2014/main" id="{B3EC81EC-A3BF-4E18-A845-A30810C6F73F}"/>
                </a:ext>
              </a:extLst>
            </p:cNvPr>
            <p:cNvSpPr txBox="1"/>
            <p:nvPr>
              <p:custDataLst>
                <p:tags r:id="rId36"/>
              </p:custDataLst>
            </p:nvPr>
          </p:nvSpPr>
          <p:spPr>
            <a:xfrm rot="7164357">
              <a:off x="414811" y="576411"/>
              <a:ext cx="4242081" cy="6307873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456" cap="flat" cmpd="sng" algn="ctr">
              <a:solidFill>
                <a:srgbClr val="BDBDBD">
                  <a:alpha val="3097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4" name="PA_文本框 202">
              <a:extLst>
                <a:ext uri="{FF2B5EF4-FFF2-40B4-BE49-F238E27FC236}">
                  <a16:creationId xmlns:a16="http://schemas.microsoft.com/office/drawing/2014/main" id="{3FCD567E-6721-43EE-9CAC-7948089D29A1}"/>
                </a:ext>
              </a:extLst>
            </p:cNvPr>
            <p:cNvSpPr txBox="1"/>
            <p:nvPr>
              <p:custDataLst>
                <p:tags r:id="rId37"/>
              </p:custDataLst>
            </p:nvPr>
          </p:nvSpPr>
          <p:spPr>
            <a:xfrm rot="7057426">
              <a:off x="397513" y="600940"/>
              <a:ext cx="4219650" cy="6274518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425" cap="flat" cmpd="sng" algn="ctr">
              <a:solidFill>
                <a:srgbClr val="BDBDBD">
                  <a:alpha val="3188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5" name="PA_文本框 202">
              <a:extLst>
                <a:ext uri="{FF2B5EF4-FFF2-40B4-BE49-F238E27FC236}">
                  <a16:creationId xmlns:a16="http://schemas.microsoft.com/office/drawing/2014/main" id="{A241A0DC-5007-49D7-A6D6-2E84393881F2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 rot="6950495">
              <a:off x="380216" y="625469"/>
              <a:ext cx="4197218" cy="6241163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393" cap="flat" cmpd="sng" algn="ctr">
              <a:solidFill>
                <a:srgbClr val="BDBDBD">
                  <a:alpha val="3279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6" name="PA_文本框 202">
              <a:extLst>
                <a:ext uri="{FF2B5EF4-FFF2-40B4-BE49-F238E27FC236}">
                  <a16:creationId xmlns:a16="http://schemas.microsoft.com/office/drawing/2014/main" id="{BBA7D862-1A41-48F2-A327-33F4F73DDB16}"/>
                </a:ext>
              </a:extLst>
            </p:cNvPr>
            <p:cNvSpPr txBox="1"/>
            <p:nvPr>
              <p:custDataLst>
                <p:tags r:id="rId39"/>
              </p:custDataLst>
            </p:nvPr>
          </p:nvSpPr>
          <p:spPr>
            <a:xfrm rot="6843565">
              <a:off x="362918" y="649998"/>
              <a:ext cx="4174787" cy="6207809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362" cap="flat" cmpd="sng" algn="ctr">
              <a:solidFill>
                <a:srgbClr val="BDBDBD">
                  <a:alpha val="3370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7" name="PA_文本框 202">
              <a:extLst>
                <a:ext uri="{FF2B5EF4-FFF2-40B4-BE49-F238E27FC236}">
                  <a16:creationId xmlns:a16="http://schemas.microsoft.com/office/drawing/2014/main" id="{E2E6A9D8-B8F1-4DCE-A373-3AC231BFDEE9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 rot="6736634">
              <a:off x="345620" y="674527"/>
              <a:ext cx="4152356" cy="617445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330" cap="flat" cmpd="sng" algn="ctr">
              <a:solidFill>
                <a:srgbClr val="BDBDBD">
                  <a:alpha val="3461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8" name="PA_文本框 202">
              <a:extLst>
                <a:ext uri="{FF2B5EF4-FFF2-40B4-BE49-F238E27FC236}">
                  <a16:creationId xmlns:a16="http://schemas.microsoft.com/office/drawing/2014/main" id="{F6E61E49-2304-4D2C-9096-84AC773E03E9}"/>
                </a:ext>
              </a:extLst>
            </p:cNvPr>
            <p:cNvSpPr txBox="1"/>
            <p:nvPr>
              <p:custDataLst>
                <p:tags r:id="rId41"/>
              </p:custDataLst>
            </p:nvPr>
          </p:nvSpPr>
          <p:spPr>
            <a:xfrm rot="6629703">
              <a:off x="328322" y="699056"/>
              <a:ext cx="4129925" cy="6141099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299" cap="flat" cmpd="sng" algn="ctr">
              <a:solidFill>
                <a:srgbClr val="BDBDBD">
                  <a:alpha val="3552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9" name="PA_文本框 202">
              <a:extLst>
                <a:ext uri="{FF2B5EF4-FFF2-40B4-BE49-F238E27FC236}">
                  <a16:creationId xmlns:a16="http://schemas.microsoft.com/office/drawing/2014/main" id="{A8973076-8797-4222-A5B8-4FDACDB640FB}"/>
                </a:ext>
              </a:extLst>
            </p:cNvPr>
            <p:cNvSpPr txBox="1"/>
            <p:nvPr>
              <p:custDataLst>
                <p:tags r:id="rId42"/>
              </p:custDataLst>
            </p:nvPr>
          </p:nvSpPr>
          <p:spPr>
            <a:xfrm rot="6522773">
              <a:off x="311024" y="723585"/>
              <a:ext cx="4107493" cy="610774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268" cap="flat" cmpd="sng" algn="ctr">
              <a:solidFill>
                <a:srgbClr val="BDBDBD">
                  <a:alpha val="3643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0" name="PA_文本框 202">
              <a:extLst>
                <a:ext uri="{FF2B5EF4-FFF2-40B4-BE49-F238E27FC236}">
                  <a16:creationId xmlns:a16="http://schemas.microsoft.com/office/drawing/2014/main" id="{C79B0202-9F40-42CD-BD9A-39F53264718D}"/>
                </a:ext>
              </a:extLst>
            </p:cNvPr>
            <p:cNvSpPr txBox="1"/>
            <p:nvPr>
              <p:custDataLst>
                <p:tags r:id="rId43"/>
              </p:custDataLst>
            </p:nvPr>
          </p:nvSpPr>
          <p:spPr>
            <a:xfrm rot="6415842">
              <a:off x="293726" y="748114"/>
              <a:ext cx="4085062" cy="607439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236" cap="flat" cmpd="sng" algn="ctr">
              <a:solidFill>
                <a:srgbClr val="BDBDBD">
                  <a:alpha val="3734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1" name="PA_文本框 202">
              <a:extLst>
                <a:ext uri="{FF2B5EF4-FFF2-40B4-BE49-F238E27FC236}">
                  <a16:creationId xmlns:a16="http://schemas.microsoft.com/office/drawing/2014/main" id="{E6BB0C95-00E1-4EF7-AF1D-652A25FAE1B7}"/>
                </a:ext>
              </a:extLst>
            </p:cNvPr>
            <p:cNvSpPr txBox="1"/>
            <p:nvPr>
              <p:custDataLst>
                <p:tags r:id="rId44"/>
              </p:custDataLst>
            </p:nvPr>
          </p:nvSpPr>
          <p:spPr>
            <a:xfrm rot="6308911">
              <a:off x="276429" y="772643"/>
              <a:ext cx="4062631" cy="604103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205" cap="flat" cmpd="sng" algn="ctr">
              <a:solidFill>
                <a:srgbClr val="BDBDBD">
                  <a:alpha val="3825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2" name="PA_文本框 202">
              <a:extLst>
                <a:ext uri="{FF2B5EF4-FFF2-40B4-BE49-F238E27FC236}">
                  <a16:creationId xmlns:a16="http://schemas.microsoft.com/office/drawing/2014/main" id="{AECDC8A5-53A7-4C29-801B-77EAD5A23255}"/>
                </a:ext>
              </a:extLst>
            </p:cNvPr>
            <p:cNvSpPr txBox="1"/>
            <p:nvPr>
              <p:custDataLst>
                <p:tags r:id="rId45"/>
              </p:custDataLst>
            </p:nvPr>
          </p:nvSpPr>
          <p:spPr>
            <a:xfrm rot="6201980">
              <a:off x="259131" y="797172"/>
              <a:ext cx="4040200" cy="600768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173" cap="flat" cmpd="sng" algn="ctr">
              <a:solidFill>
                <a:srgbClr val="BDBDBD">
                  <a:alpha val="3916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3" name="PA_文本框 202">
              <a:extLst>
                <a:ext uri="{FF2B5EF4-FFF2-40B4-BE49-F238E27FC236}">
                  <a16:creationId xmlns:a16="http://schemas.microsoft.com/office/drawing/2014/main" id="{3F86702C-F1FE-4C52-A93F-525DD11D3633}"/>
                </a:ext>
              </a:extLst>
            </p:cNvPr>
            <p:cNvSpPr txBox="1"/>
            <p:nvPr>
              <p:custDataLst>
                <p:tags r:id="rId46"/>
              </p:custDataLst>
            </p:nvPr>
          </p:nvSpPr>
          <p:spPr>
            <a:xfrm rot="6095050">
              <a:off x="241833" y="821701"/>
              <a:ext cx="4017768" cy="597432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142" cap="flat" cmpd="sng" algn="ctr">
              <a:solidFill>
                <a:srgbClr val="BDBDBD">
                  <a:alpha val="4007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4" name="PA_文本框 202">
              <a:extLst>
                <a:ext uri="{FF2B5EF4-FFF2-40B4-BE49-F238E27FC236}">
                  <a16:creationId xmlns:a16="http://schemas.microsoft.com/office/drawing/2014/main" id="{87A8CC72-98F5-4CFD-872F-5429E10295F5}"/>
                </a:ext>
              </a:extLst>
            </p:cNvPr>
            <p:cNvSpPr txBox="1"/>
            <p:nvPr>
              <p:custDataLst>
                <p:tags r:id="rId47"/>
              </p:custDataLst>
            </p:nvPr>
          </p:nvSpPr>
          <p:spPr>
            <a:xfrm rot="5988119">
              <a:off x="224535" y="846231"/>
              <a:ext cx="3995337" cy="5940971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110" cap="flat" cmpd="sng" algn="ctr">
              <a:solidFill>
                <a:srgbClr val="BDBDBD">
                  <a:alpha val="4099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5" name="PA_文本框 202">
              <a:extLst>
                <a:ext uri="{FF2B5EF4-FFF2-40B4-BE49-F238E27FC236}">
                  <a16:creationId xmlns:a16="http://schemas.microsoft.com/office/drawing/2014/main" id="{C5702218-834B-4841-8F92-063F54D64D70}"/>
                </a:ext>
              </a:extLst>
            </p:cNvPr>
            <p:cNvSpPr txBox="1"/>
            <p:nvPr>
              <p:custDataLst>
                <p:tags r:id="rId48"/>
              </p:custDataLst>
            </p:nvPr>
          </p:nvSpPr>
          <p:spPr>
            <a:xfrm rot="5881188">
              <a:off x="207237" y="870760"/>
              <a:ext cx="3972906" cy="5907616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079" cap="flat" cmpd="sng" algn="ctr">
              <a:solidFill>
                <a:srgbClr val="BDBDBD">
                  <a:alpha val="4190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6" name="PA_文本框 202">
              <a:extLst>
                <a:ext uri="{FF2B5EF4-FFF2-40B4-BE49-F238E27FC236}">
                  <a16:creationId xmlns:a16="http://schemas.microsoft.com/office/drawing/2014/main" id="{CE705CC5-3CA7-4FC9-8D78-24BED55054DD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 rot="5774258">
              <a:off x="189939" y="895289"/>
              <a:ext cx="3950474" cy="5874261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048" cap="flat" cmpd="sng" algn="ctr">
              <a:solidFill>
                <a:srgbClr val="BDBDBD">
                  <a:alpha val="4281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7" name="PA_文本框 202">
              <a:extLst>
                <a:ext uri="{FF2B5EF4-FFF2-40B4-BE49-F238E27FC236}">
                  <a16:creationId xmlns:a16="http://schemas.microsoft.com/office/drawing/2014/main" id="{F2918E38-0EB6-45B1-94A3-B592CFCB7D45}"/>
                </a:ext>
              </a:extLst>
            </p:cNvPr>
            <p:cNvSpPr txBox="1"/>
            <p:nvPr>
              <p:custDataLst>
                <p:tags r:id="rId50"/>
              </p:custDataLst>
            </p:nvPr>
          </p:nvSpPr>
          <p:spPr>
            <a:xfrm rot="5667327">
              <a:off x="172641" y="919818"/>
              <a:ext cx="3928043" cy="5840906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016" cap="flat" cmpd="sng" algn="ctr">
              <a:solidFill>
                <a:srgbClr val="BDBDBD">
                  <a:alpha val="4372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8" name="PA_文本框 202">
              <a:extLst>
                <a:ext uri="{FF2B5EF4-FFF2-40B4-BE49-F238E27FC236}">
                  <a16:creationId xmlns:a16="http://schemas.microsoft.com/office/drawing/2014/main" id="{C0580759-1A51-417D-BBB2-5EBBFDF45A6A}"/>
                </a:ext>
              </a:extLst>
            </p:cNvPr>
            <p:cNvSpPr txBox="1"/>
            <p:nvPr>
              <p:custDataLst>
                <p:tags r:id="rId51"/>
              </p:custDataLst>
            </p:nvPr>
          </p:nvSpPr>
          <p:spPr>
            <a:xfrm rot="5560396">
              <a:off x="155344" y="944347"/>
              <a:ext cx="3905612" cy="5807552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985" cap="flat" cmpd="sng" algn="ctr">
              <a:solidFill>
                <a:srgbClr val="BDBDBD">
                  <a:alpha val="4463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9" name="PA_文本框 202">
              <a:extLst>
                <a:ext uri="{FF2B5EF4-FFF2-40B4-BE49-F238E27FC236}">
                  <a16:creationId xmlns:a16="http://schemas.microsoft.com/office/drawing/2014/main" id="{B4E3D427-0CB1-4BF1-AC3C-5C39FB605B2A}"/>
                </a:ext>
              </a:extLst>
            </p:cNvPr>
            <p:cNvSpPr txBox="1"/>
            <p:nvPr>
              <p:custDataLst>
                <p:tags r:id="rId52"/>
              </p:custDataLst>
            </p:nvPr>
          </p:nvSpPr>
          <p:spPr>
            <a:xfrm rot="5453465">
              <a:off x="138046" y="968876"/>
              <a:ext cx="3883181" cy="5774197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953" cap="flat" cmpd="sng" algn="ctr">
              <a:solidFill>
                <a:srgbClr val="BDBDBD">
                  <a:alpha val="4554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0" name="PA_文本框 202">
              <a:extLst>
                <a:ext uri="{FF2B5EF4-FFF2-40B4-BE49-F238E27FC236}">
                  <a16:creationId xmlns:a16="http://schemas.microsoft.com/office/drawing/2014/main" id="{0AA86F12-0795-4F5E-BB79-47CB86EB8949}"/>
                </a:ext>
              </a:extLst>
            </p:cNvPr>
            <p:cNvSpPr txBox="1"/>
            <p:nvPr>
              <p:custDataLst>
                <p:tags r:id="rId53"/>
              </p:custDataLst>
            </p:nvPr>
          </p:nvSpPr>
          <p:spPr>
            <a:xfrm rot="5346535">
              <a:off x="120748" y="993405"/>
              <a:ext cx="3860750" cy="5740842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922" cap="flat" cmpd="sng" algn="ctr">
              <a:solidFill>
                <a:srgbClr val="BDBDBD">
                  <a:alpha val="4645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1" name="PA_文本框 202">
              <a:extLst>
                <a:ext uri="{FF2B5EF4-FFF2-40B4-BE49-F238E27FC236}">
                  <a16:creationId xmlns:a16="http://schemas.microsoft.com/office/drawing/2014/main" id="{29087C17-6DFD-472C-B245-FDC44A2E32B0}"/>
                </a:ext>
              </a:extLst>
            </p:cNvPr>
            <p:cNvSpPr txBox="1"/>
            <p:nvPr>
              <p:custDataLst>
                <p:tags r:id="rId54"/>
              </p:custDataLst>
            </p:nvPr>
          </p:nvSpPr>
          <p:spPr>
            <a:xfrm rot="5239604">
              <a:off x="103450" y="1017934"/>
              <a:ext cx="3838318" cy="5707487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890" cap="flat" cmpd="sng" algn="ctr">
              <a:solidFill>
                <a:srgbClr val="BDBDBD">
                  <a:alpha val="4736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2" name="PA_文本框 202">
              <a:extLst>
                <a:ext uri="{FF2B5EF4-FFF2-40B4-BE49-F238E27FC236}">
                  <a16:creationId xmlns:a16="http://schemas.microsoft.com/office/drawing/2014/main" id="{3D2D852D-CB5B-4DFC-B7AB-46BB17D36A21}"/>
                </a:ext>
              </a:extLst>
            </p:cNvPr>
            <p:cNvSpPr txBox="1"/>
            <p:nvPr>
              <p:custDataLst>
                <p:tags r:id="rId55"/>
              </p:custDataLst>
            </p:nvPr>
          </p:nvSpPr>
          <p:spPr>
            <a:xfrm rot="5132673">
              <a:off x="86152" y="1042463"/>
              <a:ext cx="3815887" cy="5674133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859" cap="flat" cmpd="sng" algn="ctr">
              <a:solidFill>
                <a:srgbClr val="BDBDBD">
                  <a:alpha val="4827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3" name="PA_文本框 202">
              <a:extLst>
                <a:ext uri="{FF2B5EF4-FFF2-40B4-BE49-F238E27FC236}">
                  <a16:creationId xmlns:a16="http://schemas.microsoft.com/office/drawing/2014/main" id="{F383D836-F6F1-46A3-91DA-D4F4C70B075B}"/>
                </a:ext>
              </a:extLst>
            </p:cNvPr>
            <p:cNvSpPr txBox="1"/>
            <p:nvPr>
              <p:custDataLst>
                <p:tags r:id="rId56"/>
              </p:custDataLst>
            </p:nvPr>
          </p:nvSpPr>
          <p:spPr>
            <a:xfrm rot="5025743">
              <a:off x="68854" y="1066992"/>
              <a:ext cx="3793456" cy="5640778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827" cap="flat" cmpd="sng" algn="ctr">
              <a:solidFill>
                <a:srgbClr val="BDBDBD">
                  <a:alpha val="4918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4" name="PA_文本框 202">
              <a:extLst>
                <a:ext uri="{FF2B5EF4-FFF2-40B4-BE49-F238E27FC236}">
                  <a16:creationId xmlns:a16="http://schemas.microsoft.com/office/drawing/2014/main" id="{9D469686-CBAA-4201-B5A5-327D2A49E295}"/>
                </a:ext>
              </a:extLst>
            </p:cNvPr>
            <p:cNvSpPr txBox="1"/>
            <p:nvPr>
              <p:custDataLst>
                <p:tags r:id="rId57"/>
              </p:custDataLst>
            </p:nvPr>
          </p:nvSpPr>
          <p:spPr>
            <a:xfrm rot="4918812">
              <a:off x="51557" y="1091521"/>
              <a:ext cx="3771024" cy="5607423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796" cap="flat" cmpd="sng" algn="ctr">
              <a:solidFill>
                <a:srgbClr val="BDBDBD">
                  <a:alpha val="5009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5" name="PA_文本框 202">
              <a:extLst>
                <a:ext uri="{FF2B5EF4-FFF2-40B4-BE49-F238E27FC236}">
                  <a16:creationId xmlns:a16="http://schemas.microsoft.com/office/drawing/2014/main" id="{042E9EE0-CB85-4950-B4DE-804ED24F548A}"/>
                </a:ext>
              </a:extLst>
            </p:cNvPr>
            <p:cNvSpPr txBox="1"/>
            <p:nvPr>
              <p:custDataLst>
                <p:tags r:id="rId58"/>
              </p:custDataLst>
            </p:nvPr>
          </p:nvSpPr>
          <p:spPr>
            <a:xfrm rot="4811881">
              <a:off x="34259" y="1116050"/>
              <a:ext cx="3748593" cy="5574068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765" cap="flat" cmpd="sng" algn="ctr">
              <a:solidFill>
                <a:srgbClr val="BDBDBD">
                  <a:alpha val="5101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6" name="PA_文本框 202">
              <a:extLst>
                <a:ext uri="{FF2B5EF4-FFF2-40B4-BE49-F238E27FC236}">
                  <a16:creationId xmlns:a16="http://schemas.microsoft.com/office/drawing/2014/main" id="{54D72D5F-AA9D-43AD-AE1B-29B4A216E017}"/>
                </a:ext>
              </a:extLst>
            </p:cNvPr>
            <p:cNvSpPr txBox="1"/>
            <p:nvPr>
              <p:custDataLst>
                <p:tags r:id="rId59"/>
              </p:custDataLst>
            </p:nvPr>
          </p:nvSpPr>
          <p:spPr>
            <a:xfrm rot="4704951">
              <a:off x="16961" y="1140579"/>
              <a:ext cx="3726162" cy="554071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733" cap="flat" cmpd="sng" algn="ctr">
              <a:solidFill>
                <a:srgbClr val="BDBDBD">
                  <a:alpha val="5192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7" name="PA_文本框 202">
              <a:extLst>
                <a:ext uri="{FF2B5EF4-FFF2-40B4-BE49-F238E27FC236}">
                  <a16:creationId xmlns:a16="http://schemas.microsoft.com/office/drawing/2014/main" id="{27C2B368-9836-46E3-B40D-F1582088DDD8}"/>
                </a:ext>
              </a:extLst>
            </p:cNvPr>
            <p:cNvSpPr txBox="1"/>
            <p:nvPr>
              <p:custDataLst>
                <p:tags r:id="rId60"/>
              </p:custDataLst>
            </p:nvPr>
          </p:nvSpPr>
          <p:spPr>
            <a:xfrm rot="4598020">
              <a:off x="-337" y="1165108"/>
              <a:ext cx="3703731" cy="5507359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702" cap="flat" cmpd="sng" algn="ctr">
              <a:solidFill>
                <a:srgbClr val="BDBDBD">
                  <a:alpha val="5283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8" name="PA_文本框 202">
              <a:extLst>
                <a:ext uri="{FF2B5EF4-FFF2-40B4-BE49-F238E27FC236}">
                  <a16:creationId xmlns:a16="http://schemas.microsoft.com/office/drawing/2014/main" id="{B8A7BA79-0515-4E25-B096-45E99B79D3F8}"/>
                </a:ext>
              </a:extLst>
            </p:cNvPr>
            <p:cNvSpPr txBox="1"/>
            <p:nvPr>
              <p:custDataLst>
                <p:tags r:id="rId61"/>
              </p:custDataLst>
            </p:nvPr>
          </p:nvSpPr>
          <p:spPr>
            <a:xfrm rot="4491089">
              <a:off x="-17635" y="1189637"/>
              <a:ext cx="3681299" cy="547400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670" cap="flat" cmpd="sng" algn="ctr">
              <a:solidFill>
                <a:srgbClr val="BDBDBD">
                  <a:alpha val="5374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9" name="PA_文本框 202">
              <a:extLst>
                <a:ext uri="{FF2B5EF4-FFF2-40B4-BE49-F238E27FC236}">
                  <a16:creationId xmlns:a16="http://schemas.microsoft.com/office/drawing/2014/main" id="{037F3195-30D4-4A24-957D-59B97A8BAC3A}"/>
                </a:ext>
              </a:extLst>
            </p:cNvPr>
            <p:cNvSpPr txBox="1"/>
            <p:nvPr>
              <p:custDataLst>
                <p:tags r:id="rId62"/>
              </p:custDataLst>
            </p:nvPr>
          </p:nvSpPr>
          <p:spPr>
            <a:xfrm rot="4384159">
              <a:off x="-34933" y="1214166"/>
              <a:ext cx="3658868" cy="5440649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639" cap="flat" cmpd="sng" algn="ctr">
              <a:solidFill>
                <a:srgbClr val="BDBDBD">
                  <a:alpha val="5465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0" name="PA_文本框 202">
              <a:extLst>
                <a:ext uri="{FF2B5EF4-FFF2-40B4-BE49-F238E27FC236}">
                  <a16:creationId xmlns:a16="http://schemas.microsoft.com/office/drawing/2014/main" id="{FEF42849-D291-44EC-83C1-02E983C8EB41}"/>
                </a:ext>
              </a:extLst>
            </p:cNvPr>
            <p:cNvSpPr txBox="1"/>
            <p:nvPr>
              <p:custDataLst>
                <p:tags r:id="rId63"/>
              </p:custDataLst>
            </p:nvPr>
          </p:nvSpPr>
          <p:spPr>
            <a:xfrm rot="4277228">
              <a:off x="-52230" y="1238696"/>
              <a:ext cx="3636437" cy="540729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607" cap="flat" cmpd="sng" algn="ctr">
              <a:solidFill>
                <a:srgbClr val="BDBDBD">
                  <a:alpha val="5556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1" name="PA_文本框 202">
              <a:extLst>
                <a:ext uri="{FF2B5EF4-FFF2-40B4-BE49-F238E27FC236}">
                  <a16:creationId xmlns:a16="http://schemas.microsoft.com/office/drawing/2014/main" id="{58E9B147-5627-4843-8920-1C4362156CCD}"/>
                </a:ext>
              </a:extLst>
            </p:cNvPr>
            <p:cNvSpPr txBox="1"/>
            <p:nvPr>
              <p:custDataLst>
                <p:tags r:id="rId64"/>
              </p:custDataLst>
            </p:nvPr>
          </p:nvSpPr>
          <p:spPr>
            <a:xfrm rot="4170297">
              <a:off x="-69528" y="1263225"/>
              <a:ext cx="3614005" cy="537394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576" cap="flat" cmpd="sng" algn="ctr">
              <a:solidFill>
                <a:srgbClr val="BDBDBD">
                  <a:alpha val="5647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2" name="PA_文本框 202">
              <a:extLst>
                <a:ext uri="{FF2B5EF4-FFF2-40B4-BE49-F238E27FC236}">
                  <a16:creationId xmlns:a16="http://schemas.microsoft.com/office/drawing/2014/main" id="{46D52876-446D-44C9-B42B-5794BCA70D10}"/>
                </a:ext>
              </a:extLst>
            </p:cNvPr>
            <p:cNvSpPr txBox="1"/>
            <p:nvPr>
              <p:custDataLst>
                <p:tags r:id="rId65"/>
              </p:custDataLst>
            </p:nvPr>
          </p:nvSpPr>
          <p:spPr>
            <a:xfrm rot="4063367">
              <a:off x="-86826" y="1287754"/>
              <a:ext cx="3591574" cy="534058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545" cap="flat" cmpd="sng" algn="ctr">
              <a:solidFill>
                <a:srgbClr val="BDBDBD">
                  <a:alpha val="5738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3" name="PA_文本框 202">
              <a:extLst>
                <a:ext uri="{FF2B5EF4-FFF2-40B4-BE49-F238E27FC236}">
                  <a16:creationId xmlns:a16="http://schemas.microsoft.com/office/drawing/2014/main" id="{09CBBB9B-47B4-4BFA-9027-11DDAFB655D3}"/>
                </a:ext>
              </a:extLst>
            </p:cNvPr>
            <p:cNvSpPr txBox="1"/>
            <p:nvPr>
              <p:custDataLst>
                <p:tags r:id="rId66"/>
              </p:custDataLst>
            </p:nvPr>
          </p:nvSpPr>
          <p:spPr>
            <a:xfrm rot="3956436">
              <a:off x="-104124" y="1312283"/>
              <a:ext cx="3569143" cy="530723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513" cap="flat" cmpd="sng" algn="ctr">
              <a:solidFill>
                <a:srgbClr val="BDBDBD">
                  <a:alpha val="5829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4" name="PA_文本框 202">
              <a:extLst>
                <a:ext uri="{FF2B5EF4-FFF2-40B4-BE49-F238E27FC236}">
                  <a16:creationId xmlns:a16="http://schemas.microsoft.com/office/drawing/2014/main" id="{F69E795E-CF29-4011-9C1C-434A9E762D19}"/>
                </a:ext>
              </a:extLst>
            </p:cNvPr>
            <p:cNvSpPr txBox="1"/>
            <p:nvPr>
              <p:custDataLst>
                <p:tags r:id="rId67"/>
              </p:custDataLst>
            </p:nvPr>
          </p:nvSpPr>
          <p:spPr>
            <a:xfrm rot="3849505">
              <a:off x="-121422" y="1336812"/>
              <a:ext cx="3546711" cy="5273876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482" cap="flat" cmpd="sng" algn="ctr">
              <a:solidFill>
                <a:srgbClr val="BDBDBD">
                  <a:alpha val="5920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5" name="PA_文本框 202">
              <a:extLst>
                <a:ext uri="{FF2B5EF4-FFF2-40B4-BE49-F238E27FC236}">
                  <a16:creationId xmlns:a16="http://schemas.microsoft.com/office/drawing/2014/main" id="{7B796232-99C3-40C0-A5FB-FE3FD665CBB9}"/>
                </a:ext>
              </a:extLst>
            </p:cNvPr>
            <p:cNvSpPr txBox="1"/>
            <p:nvPr>
              <p:custDataLst>
                <p:tags r:id="rId68"/>
              </p:custDataLst>
            </p:nvPr>
          </p:nvSpPr>
          <p:spPr>
            <a:xfrm rot="3742575">
              <a:off x="-138720" y="1361341"/>
              <a:ext cx="3524280" cy="5240521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450" cap="flat" cmpd="sng" algn="ctr">
              <a:solidFill>
                <a:srgbClr val="BDBDBD">
                  <a:alpha val="6011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6" name="PA_文本框 202">
              <a:extLst>
                <a:ext uri="{FF2B5EF4-FFF2-40B4-BE49-F238E27FC236}">
                  <a16:creationId xmlns:a16="http://schemas.microsoft.com/office/drawing/2014/main" id="{4B906E54-BC85-4ACF-A104-461930427AF2}"/>
                </a:ext>
              </a:extLst>
            </p:cNvPr>
            <p:cNvSpPr txBox="1"/>
            <p:nvPr>
              <p:custDataLst>
                <p:tags r:id="rId69"/>
              </p:custDataLst>
            </p:nvPr>
          </p:nvSpPr>
          <p:spPr>
            <a:xfrm rot="3635644">
              <a:off x="-156018" y="1385870"/>
              <a:ext cx="3501849" cy="5207166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419" cap="flat" cmpd="sng" algn="ctr">
              <a:solidFill>
                <a:srgbClr val="BDBDBD">
                  <a:alpha val="6103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7" name="PA_文本框 202">
              <a:extLst>
                <a:ext uri="{FF2B5EF4-FFF2-40B4-BE49-F238E27FC236}">
                  <a16:creationId xmlns:a16="http://schemas.microsoft.com/office/drawing/2014/main" id="{D04D37CF-2BEF-4DC6-93B8-81B8DE43EBE0}"/>
                </a:ext>
              </a:extLst>
            </p:cNvPr>
            <p:cNvSpPr txBox="1"/>
            <p:nvPr>
              <p:custDataLst>
                <p:tags r:id="rId70"/>
              </p:custDataLst>
            </p:nvPr>
          </p:nvSpPr>
          <p:spPr>
            <a:xfrm rot="3528713">
              <a:off x="-173315" y="1410399"/>
              <a:ext cx="3479418" cy="5173811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387" cap="flat" cmpd="sng" algn="ctr">
              <a:solidFill>
                <a:srgbClr val="BDBDBD">
                  <a:alpha val="6194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8" name="PA_文本框 202">
              <a:extLst>
                <a:ext uri="{FF2B5EF4-FFF2-40B4-BE49-F238E27FC236}">
                  <a16:creationId xmlns:a16="http://schemas.microsoft.com/office/drawing/2014/main" id="{25E42421-E32E-416F-A42E-CFC85A772034}"/>
                </a:ext>
              </a:extLst>
            </p:cNvPr>
            <p:cNvSpPr txBox="1"/>
            <p:nvPr>
              <p:custDataLst>
                <p:tags r:id="rId71"/>
              </p:custDataLst>
            </p:nvPr>
          </p:nvSpPr>
          <p:spPr>
            <a:xfrm rot="3421783">
              <a:off x="-190613" y="1434928"/>
              <a:ext cx="3456987" cy="5140457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356" cap="flat" cmpd="sng" algn="ctr">
              <a:solidFill>
                <a:srgbClr val="BDBDBD">
                  <a:alpha val="6285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9" name="PA_文本框 202">
              <a:extLst>
                <a:ext uri="{FF2B5EF4-FFF2-40B4-BE49-F238E27FC236}">
                  <a16:creationId xmlns:a16="http://schemas.microsoft.com/office/drawing/2014/main" id="{CD5F1203-E488-432B-AB36-63D768D4DD48}"/>
                </a:ext>
              </a:extLst>
            </p:cNvPr>
            <p:cNvSpPr txBox="1"/>
            <p:nvPr>
              <p:custDataLst>
                <p:tags r:id="rId72"/>
              </p:custDataLst>
            </p:nvPr>
          </p:nvSpPr>
          <p:spPr>
            <a:xfrm rot="3314852">
              <a:off x="-207911" y="1459457"/>
              <a:ext cx="3434555" cy="5107102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325" cap="flat" cmpd="sng" algn="ctr">
              <a:solidFill>
                <a:srgbClr val="BDBDBD">
                  <a:alpha val="6376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0" name="PA_文本框 202">
              <a:extLst>
                <a:ext uri="{FF2B5EF4-FFF2-40B4-BE49-F238E27FC236}">
                  <a16:creationId xmlns:a16="http://schemas.microsoft.com/office/drawing/2014/main" id="{8756F97A-4D70-43E9-9730-9D56376A878F}"/>
                </a:ext>
              </a:extLst>
            </p:cNvPr>
            <p:cNvSpPr txBox="1"/>
            <p:nvPr>
              <p:custDataLst>
                <p:tags r:id="rId73"/>
              </p:custDataLst>
            </p:nvPr>
          </p:nvSpPr>
          <p:spPr>
            <a:xfrm rot="3207921">
              <a:off x="-225209" y="1483986"/>
              <a:ext cx="3412124" cy="5073747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293" cap="flat" cmpd="sng" algn="ctr">
              <a:solidFill>
                <a:srgbClr val="BDBDBD">
                  <a:alpha val="6467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1" name="PA_文本框 202">
              <a:extLst>
                <a:ext uri="{FF2B5EF4-FFF2-40B4-BE49-F238E27FC236}">
                  <a16:creationId xmlns:a16="http://schemas.microsoft.com/office/drawing/2014/main" id="{2913E379-9F09-4C57-908C-52C1F764DBBD}"/>
                </a:ext>
              </a:extLst>
            </p:cNvPr>
            <p:cNvSpPr txBox="1"/>
            <p:nvPr>
              <p:custDataLst>
                <p:tags r:id="rId74"/>
              </p:custDataLst>
            </p:nvPr>
          </p:nvSpPr>
          <p:spPr>
            <a:xfrm rot="3100990">
              <a:off x="-242507" y="1508515"/>
              <a:ext cx="3389693" cy="5040392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262" cap="flat" cmpd="sng" algn="ctr">
              <a:solidFill>
                <a:srgbClr val="BDBDBD">
                  <a:alpha val="6558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2" name="PA_文本框 202">
              <a:extLst>
                <a:ext uri="{FF2B5EF4-FFF2-40B4-BE49-F238E27FC236}">
                  <a16:creationId xmlns:a16="http://schemas.microsoft.com/office/drawing/2014/main" id="{1BEE7994-EDC1-4F3F-AAD9-E47513494BDD}"/>
                </a:ext>
              </a:extLst>
            </p:cNvPr>
            <p:cNvSpPr txBox="1"/>
            <p:nvPr>
              <p:custDataLst>
                <p:tags r:id="rId75"/>
              </p:custDataLst>
            </p:nvPr>
          </p:nvSpPr>
          <p:spPr>
            <a:xfrm rot="2994060">
              <a:off x="-259805" y="1533044"/>
              <a:ext cx="3367262" cy="5007038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230" cap="flat" cmpd="sng" algn="ctr">
              <a:solidFill>
                <a:srgbClr val="BDBDBD">
                  <a:alpha val="6649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3" name="PA_文本框 202">
              <a:extLst>
                <a:ext uri="{FF2B5EF4-FFF2-40B4-BE49-F238E27FC236}">
                  <a16:creationId xmlns:a16="http://schemas.microsoft.com/office/drawing/2014/main" id="{C62A5EFC-F85C-4350-AA7A-0E695E7E6CA4}"/>
                </a:ext>
              </a:extLst>
            </p:cNvPr>
            <p:cNvSpPr txBox="1"/>
            <p:nvPr>
              <p:custDataLst>
                <p:tags r:id="rId76"/>
              </p:custDataLst>
            </p:nvPr>
          </p:nvSpPr>
          <p:spPr>
            <a:xfrm rot="2887129">
              <a:off x="-277102" y="1557573"/>
              <a:ext cx="3344830" cy="4973683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199" cap="flat" cmpd="sng" algn="ctr">
              <a:solidFill>
                <a:srgbClr val="BDBDBD">
                  <a:alpha val="6740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4" name="PA_文本框 202">
              <a:extLst>
                <a:ext uri="{FF2B5EF4-FFF2-40B4-BE49-F238E27FC236}">
                  <a16:creationId xmlns:a16="http://schemas.microsoft.com/office/drawing/2014/main" id="{8D2A2C34-C38E-4FB3-AAD2-9CE2565F61BB}"/>
                </a:ext>
              </a:extLst>
            </p:cNvPr>
            <p:cNvSpPr txBox="1"/>
            <p:nvPr>
              <p:custDataLst>
                <p:tags r:id="rId77"/>
              </p:custDataLst>
            </p:nvPr>
          </p:nvSpPr>
          <p:spPr>
            <a:xfrm rot="2780198">
              <a:off x="-294400" y="1582102"/>
              <a:ext cx="3322399" cy="4940328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167" cap="flat" cmpd="sng" algn="ctr">
              <a:solidFill>
                <a:srgbClr val="BDBDBD">
                  <a:alpha val="6831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5" name="PA_文本框 202">
              <a:extLst>
                <a:ext uri="{FF2B5EF4-FFF2-40B4-BE49-F238E27FC236}">
                  <a16:creationId xmlns:a16="http://schemas.microsoft.com/office/drawing/2014/main" id="{522F000F-62D9-4644-B3FE-23A318D5885E}"/>
                </a:ext>
              </a:extLst>
            </p:cNvPr>
            <p:cNvSpPr txBox="1"/>
            <p:nvPr>
              <p:custDataLst>
                <p:tags r:id="rId78"/>
              </p:custDataLst>
            </p:nvPr>
          </p:nvSpPr>
          <p:spPr>
            <a:xfrm rot="2673268">
              <a:off x="-311698" y="1606631"/>
              <a:ext cx="3299968" cy="4906973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136" cap="flat" cmpd="sng" algn="ctr">
              <a:solidFill>
                <a:srgbClr val="BDBDBD">
                  <a:alpha val="6922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6" name="PA_文本框 202">
              <a:extLst>
                <a:ext uri="{FF2B5EF4-FFF2-40B4-BE49-F238E27FC236}">
                  <a16:creationId xmlns:a16="http://schemas.microsoft.com/office/drawing/2014/main" id="{C5ED40C1-1E4F-46D6-B8EC-95A0980B0AF2}"/>
                </a:ext>
              </a:extLst>
            </p:cNvPr>
            <p:cNvSpPr txBox="1"/>
            <p:nvPr>
              <p:custDataLst>
                <p:tags r:id="rId79"/>
              </p:custDataLst>
            </p:nvPr>
          </p:nvSpPr>
          <p:spPr>
            <a:xfrm rot="2566337">
              <a:off x="-328996" y="1631161"/>
              <a:ext cx="3277536" cy="4873619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104" cap="flat" cmpd="sng" algn="ctr">
              <a:solidFill>
                <a:srgbClr val="BDBDBD">
                  <a:alpha val="7013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7" name="PA_文本框 202">
              <a:extLst>
                <a:ext uri="{FF2B5EF4-FFF2-40B4-BE49-F238E27FC236}">
                  <a16:creationId xmlns:a16="http://schemas.microsoft.com/office/drawing/2014/main" id="{BB0BDB47-3C29-4803-867C-7DF7CB9BAF9B}"/>
                </a:ext>
              </a:extLst>
            </p:cNvPr>
            <p:cNvSpPr txBox="1"/>
            <p:nvPr>
              <p:custDataLst>
                <p:tags r:id="rId80"/>
              </p:custDataLst>
            </p:nvPr>
          </p:nvSpPr>
          <p:spPr>
            <a:xfrm rot="2459406">
              <a:off x="-346294" y="1655690"/>
              <a:ext cx="3255105" cy="484026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073" cap="flat" cmpd="sng" algn="ctr">
              <a:solidFill>
                <a:srgbClr val="BDBDBD">
                  <a:alpha val="7105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8" name="PA_文本框 202">
              <a:extLst>
                <a:ext uri="{FF2B5EF4-FFF2-40B4-BE49-F238E27FC236}">
                  <a16:creationId xmlns:a16="http://schemas.microsoft.com/office/drawing/2014/main" id="{0ABA3E6D-F907-4D80-B944-7617B16D3754}"/>
                </a:ext>
              </a:extLst>
            </p:cNvPr>
            <p:cNvSpPr txBox="1"/>
            <p:nvPr>
              <p:custDataLst>
                <p:tags r:id="rId81"/>
              </p:custDataLst>
            </p:nvPr>
          </p:nvSpPr>
          <p:spPr>
            <a:xfrm rot="2352476">
              <a:off x="-363592" y="1680218"/>
              <a:ext cx="3232674" cy="4806909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042" cap="flat" cmpd="sng" algn="ctr">
              <a:solidFill>
                <a:srgbClr val="BDBDBD">
                  <a:alpha val="7196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9" name="PA_文本框 202">
              <a:extLst>
                <a:ext uri="{FF2B5EF4-FFF2-40B4-BE49-F238E27FC236}">
                  <a16:creationId xmlns:a16="http://schemas.microsoft.com/office/drawing/2014/main" id="{0C24B518-F95B-4EC7-9C1E-38A162BEA4F9}"/>
                </a:ext>
              </a:extLst>
            </p:cNvPr>
            <p:cNvSpPr txBox="1"/>
            <p:nvPr>
              <p:custDataLst>
                <p:tags r:id="rId82"/>
              </p:custDataLst>
            </p:nvPr>
          </p:nvSpPr>
          <p:spPr>
            <a:xfrm rot="2245545">
              <a:off x="-380889" y="1704747"/>
              <a:ext cx="3210243" cy="477355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010" cap="flat" cmpd="sng" algn="ctr">
              <a:solidFill>
                <a:srgbClr val="BDBDBD">
                  <a:alpha val="7287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0" name="PA_文本框 202">
              <a:extLst>
                <a:ext uri="{FF2B5EF4-FFF2-40B4-BE49-F238E27FC236}">
                  <a16:creationId xmlns:a16="http://schemas.microsoft.com/office/drawing/2014/main" id="{47CB1740-EA6F-4CAD-B16E-6A1C1EB8A1FD}"/>
                </a:ext>
              </a:extLst>
            </p:cNvPr>
            <p:cNvSpPr txBox="1"/>
            <p:nvPr>
              <p:custDataLst>
                <p:tags r:id="rId83"/>
              </p:custDataLst>
            </p:nvPr>
          </p:nvSpPr>
          <p:spPr>
            <a:xfrm rot="2138614">
              <a:off x="-398187" y="1729277"/>
              <a:ext cx="3187811" cy="474020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979" cap="flat" cmpd="sng" algn="ctr">
              <a:solidFill>
                <a:srgbClr val="BDBDBD">
                  <a:alpha val="7378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1" name="PA_文本框 202">
              <a:extLst>
                <a:ext uri="{FF2B5EF4-FFF2-40B4-BE49-F238E27FC236}">
                  <a16:creationId xmlns:a16="http://schemas.microsoft.com/office/drawing/2014/main" id="{4F5D1F5A-877A-4204-A531-9F7106F30A3B}"/>
                </a:ext>
              </a:extLst>
            </p:cNvPr>
            <p:cNvSpPr txBox="1"/>
            <p:nvPr>
              <p:custDataLst>
                <p:tags r:id="rId84"/>
              </p:custDataLst>
            </p:nvPr>
          </p:nvSpPr>
          <p:spPr>
            <a:xfrm rot="2031683">
              <a:off x="-415485" y="1753806"/>
              <a:ext cx="3165380" cy="470684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947" cap="flat" cmpd="sng" algn="ctr">
              <a:solidFill>
                <a:srgbClr val="BDBDBD">
                  <a:alpha val="7469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2" name="PA_文本框 202">
              <a:extLst>
                <a:ext uri="{FF2B5EF4-FFF2-40B4-BE49-F238E27FC236}">
                  <a16:creationId xmlns:a16="http://schemas.microsoft.com/office/drawing/2014/main" id="{33BA84F0-C05B-4EFC-BDE8-E88B582AF7FC}"/>
                </a:ext>
              </a:extLst>
            </p:cNvPr>
            <p:cNvSpPr txBox="1"/>
            <p:nvPr>
              <p:custDataLst>
                <p:tags r:id="rId85"/>
              </p:custDataLst>
            </p:nvPr>
          </p:nvSpPr>
          <p:spPr>
            <a:xfrm rot="1924753">
              <a:off x="-432783" y="1778335"/>
              <a:ext cx="3142949" cy="467349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916" cap="flat" cmpd="sng" algn="ctr">
              <a:solidFill>
                <a:srgbClr val="BDBDBD">
                  <a:alpha val="7560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3" name="PA_文本框 202">
              <a:extLst>
                <a:ext uri="{FF2B5EF4-FFF2-40B4-BE49-F238E27FC236}">
                  <a16:creationId xmlns:a16="http://schemas.microsoft.com/office/drawing/2014/main" id="{22594793-A705-4895-9343-B6F84284C422}"/>
                </a:ext>
              </a:extLst>
            </p:cNvPr>
            <p:cNvSpPr txBox="1"/>
            <p:nvPr>
              <p:custDataLst>
                <p:tags r:id="rId86"/>
              </p:custDataLst>
            </p:nvPr>
          </p:nvSpPr>
          <p:spPr>
            <a:xfrm rot="1817822">
              <a:off x="-450081" y="1802864"/>
              <a:ext cx="3120517" cy="464013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884" cap="flat" cmpd="sng" algn="ctr">
              <a:solidFill>
                <a:srgbClr val="BDBDBD">
                  <a:alpha val="7651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4" name="PA_文本框 202">
              <a:extLst>
                <a:ext uri="{FF2B5EF4-FFF2-40B4-BE49-F238E27FC236}">
                  <a16:creationId xmlns:a16="http://schemas.microsoft.com/office/drawing/2014/main" id="{287B5374-AFD4-4A32-AE71-5C5B83444491}"/>
                </a:ext>
              </a:extLst>
            </p:cNvPr>
            <p:cNvSpPr txBox="1"/>
            <p:nvPr>
              <p:custDataLst>
                <p:tags r:id="rId87"/>
              </p:custDataLst>
            </p:nvPr>
          </p:nvSpPr>
          <p:spPr>
            <a:xfrm rot="1710892">
              <a:off x="-467379" y="1827393"/>
              <a:ext cx="3098086" cy="4606781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853" cap="flat" cmpd="sng" algn="ctr">
              <a:solidFill>
                <a:srgbClr val="BDBDBD">
                  <a:alpha val="7742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5" name="PA_文本框 202">
              <a:extLst>
                <a:ext uri="{FF2B5EF4-FFF2-40B4-BE49-F238E27FC236}">
                  <a16:creationId xmlns:a16="http://schemas.microsoft.com/office/drawing/2014/main" id="{D16FF617-03B3-4574-B708-3357DCCDDBF3}"/>
                </a:ext>
              </a:extLst>
            </p:cNvPr>
            <p:cNvSpPr txBox="1"/>
            <p:nvPr>
              <p:custDataLst>
                <p:tags r:id="rId88"/>
              </p:custDataLst>
            </p:nvPr>
          </p:nvSpPr>
          <p:spPr>
            <a:xfrm rot="1603961">
              <a:off x="-484677" y="1851922"/>
              <a:ext cx="3075655" cy="4573426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822" cap="flat" cmpd="sng" algn="ctr">
              <a:solidFill>
                <a:srgbClr val="BDBDBD">
                  <a:alpha val="7833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6" name="PA_文本框 202">
              <a:extLst>
                <a:ext uri="{FF2B5EF4-FFF2-40B4-BE49-F238E27FC236}">
                  <a16:creationId xmlns:a16="http://schemas.microsoft.com/office/drawing/2014/main" id="{8AE1B9AB-7E43-4280-930A-BB070F1A2614}"/>
                </a:ext>
              </a:extLst>
            </p:cNvPr>
            <p:cNvSpPr txBox="1"/>
            <p:nvPr>
              <p:custDataLst>
                <p:tags r:id="rId89"/>
              </p:custDataLst>
            </p:nvPr>
          </p:nvSpPr>
          <p:spPr>
            <a:xfrm rot="1497030">
              <a:off x="-501974" y="1876451"/>
              <a:ext cx="3053224" cy="4540071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790" cap="flat" cmpd="sng" algn="ctr">
              <a:solidFill>
                <a:srgbClr val="BDBDBD">
                  <a:alpha val="7924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7" name="PA_文本框 202">
              <a:extLst>
                <a:ext uri="{FF2B5EF4-FFF2-40B4-BE49-F238E27FC236}">
                  <a16:creationId xmlns:a16="http://schemas.microsoft.com/office/drawing/2014/main" id="{F1CB3FED-01DC-49A8-BA77-A49AB956CC3C}"/>
                </a:ext>
              </a:extLst>
            </p:cNvPr>
            <p:cNvSpPr txBox="1"/>
            <p:nvPr>
              <p:custDataLst>
                <p:tags r:id="rId90"/>
              </p:custDataLst>
            </p:nvPr>
          </p:nvSpPr>
          <p:spPr>
            <a:xfrm rot="1390099">
              <a:off x="-519272" y="1900980"/>
              <a:ext cx="3030793" cy="4506716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759" cap="flat" cmpd="sng" algn="ctr">
              <a:solidFill>
                <a:srgbClr val="BDBDBD">
                  <a:alpha val="8015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8" name="PA_文本框 202">
              <a:extLst>
                <a:ext uri="{FF2B5EF4-FFF2-40B4-BE49-F238E27FC236}">
                  <a16:creationId xmlns:a16="http://schemas.microsoft.com/office/drawing/2014/main" id="{D8F0EA93-ED7F-4092-8E2F-45F2C0D2CB2C}"/>
                </a:ext>
              </a:extLst>
            </p:cNvPr>
            <p:cNvSpPr txBox="1"/>
            <p:nvPr>
              <p:custDataLst>
                <p:tags r:id="rId91"/>
              </p:custDataLst>
            </p:nvPr>
          </p:nvSpPr>
          <p:spPr>
            <a:xfrm rot="1283168">
              <a:off x="-536570" y="1925509"/>
              <a:ext cx="3008361" cy="4473362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727" cap="flat" cmpd="sng" algn="ctr">
              <a:solidFill>
                <a:srgbClr val="BDBDBD">
                  <a:alpha val="8106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9" name="PA_文本框 202">
              <a:extLst>
                <a:ext uri="{FF2B5EF4-FFF2-40B4-BE49-F238E27FC236}">
                  <a16:creationId xmlns:a16="http://schemas.microsoft.com/office/drawing/2014/main" id="{1CFD5B71-3010-4EB4-B532-4DEB6962C9A4}"/>
                </a:ext>
              </a:extLst>
            </p:cNvPr>
            <p:cNvSpPr txBox="1"/>
            <p:nvPr>
              <p:custDataLst>
                <p:tags r:id="rId92"/>
              </p:custDataLst>
            </p:nvPr>
          </p:nvSpPr>
          <p:spPr>
            <a:xfrm rot="1176237">
              <a:off x="-553868" y="1950038"/>
              <a:ext cx="2985930" cy="4440007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696" cap="flat" cmpd="sng" algn="ctr">
              <a:solidFill>
                <a:srgbClr val="BDBDBD">
                  <a:alpha val="8198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0" name="PA_文本框 202">
              <a:extLst>
                <a:ext uri="{FF2B5EF4-FFF2-40B4-BE49-F238E27FC236}">
                  <a16:creationId xmlns:a16="http://schemas.microsoft.com/office/drawing/2014/main" id="{A33E47BA-8152-445A-B462-AE2408C3988A}"/>
                </a:ext>
              </a:extLst>
            </p:cNvPr>
            <p:cNvSpPr txBox="1"/>
            <p:nvPr>
              <p:custDataLst>
                <p:tags r:id="rId93"/>
              </p:custDataLst>
            </p:nvPr>
          </p:nvSpPr>
          <p:spPr>
            <a:xfrm rot="1069308">
              <a:off x="-571166" y="1974567"/>
              <a:ext cx="2963499" cy="4406652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664" cap="flat" cmpd="sng" algn="ctr">
              <a:solidFill>
                <a:srgbClr val="BDBDBD">
                  <a:alpha val="8289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1" name="PA_文本框 202">
              <a:extLst>
                <a:ext uri="{FF2B5EF4-FFF2-40B4-BE49-F238E27FC236}">
                  <a16:creationId xmlns:a16="http://schemas.microsoft.com/office/drawing/2014/main" id="{2E0DB522-E77D-4C24-BA4B-7EEE7AB7FDBF}"/>
                </a:ext>
              </a:extLst>
            </p:cNvPr>
            <p:cNvSpPr txBox="1"/>
            <p:nvPr>
              <p:custDataLst>
                <p:tags r:id="rId94"/>
              </p:custDataLst>
            </p:nvPr>
          </p:nvSpPr>
          <p:spPr>
            <a:xfrm rot="962377">
              <a:off x="-588464" y="1999096"/>
              <a:ext cx="2941067" cy="4373297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633" cap="flat" cmpd="sng" algn="ctr">
              <a:solidFill>
                <a:srgbClr val="BDBDBD">
                  <a:alpha val="8380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2" name="PA_文本框 202">
              <a:extLst>
                <a:ext uri="{FF2B5EF4-FFF2-40B4-BE49-F238E27FC236}">
                  <a16:creationId xmlns:a16="http://schemas.microsoft.com/office/drawing/2014/main" id="{D1793A1A-60AE-4BE6-AEC2-FF5E2E018AB8}"/>
                </a:ext>
              </a:extLst>
            </p:cNvPr>
            <p:cNvSpPr txBox="1"/>
            <p:nvPr>
              <p:custDataLst>
                <p:tags r:id="rId95"/>
              </p:custDataLst>
            </p:nvPr>
          </p:nvSpPr>
          <p:spPr>
            <a:xfrm rot="855446">
              <a:off x="-605761" y="2023625"/>
              <a:ext cx="2918636" cy="4339943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601" cap="flat" cmpd="sng" algn="ctr">
              <a:solidFill>
                <a:srgbClr val="BDBDBD">
                  <a:alpha val="8471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3" name="PA_文本框 202">
              <a:extLst>
                <a:ext uri="{FF2B5EF4-FFF2-40B4-BE49-F238E27FC236}">
                  <a16:creationId xmlns:a16="http://schemas.microsoft.com/office/drawing/2014/main" id="{0B4F1BE2-1633-4D0E-B58C-FF25E2F4BC6B}"/>
                </a:ext>
              </a:extLst>
            </p:cNvPr>
            <p:cNvSpPr txBox="1"/>
            <p:nvPr>
              <p:custDataLst>
                <p:tags r:id="rId96"/>
              </p:custDataLst>
            </p:nvPr>
          </p:nvSpPr>
          <p:spPr>
            <a:xfrm rot="748515">
              <a:off x="-623059" y="2048154"/>
              <a:ext cx="2896205" cy="4306588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570" cap="flat" cmpd="sng" algn="ctr">
              <a:solidFill>
                <a:srgbClr val="BDBDBD">
                  <a:alpha val="8562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4" name="PA_文本框 202">
              <a:extLst>
                <a:ext uri="{FF2B5EF4-FFF2-40B4-BE49-F238E27FC236}">
                  <a16:creationId xmlns:a16="http://schemas.microsoft.com/office/drawing/2014/main" id="{B36C2E33-D80E-46C0-BC0F-1319EECF0705}"/>
                </a:ext>
              </a:extLst>
            </p:cNvPr>
            <p:cNvSpPr txBox="1"/>
            <p:nvPr>
              <p:custDataLst>
                <p:tags r:id="rId97"/>
              </p:custDataLst>
            </p:nvPr>
          </p:nvSpPr>
          <p:spPr>
            <a:xfrm rot="641584">
              <a:off x="-640357" y="2072684"/>
              <a:ext cx="2873774" cy="4273233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539" cap="flat" cmpd="sng" algn="ctr">
              <a:solidFill>
                <a:srgbClr val="BDBDBD">
                  <a:alpha val="8653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5" name="PA_文本框 202">
              <a:extLst>
                <a:ext uri="{FF2B5EF4-FFF2-40B4-BE49-F238E27FC236}">
                  <a16:creationId xmlns:a16="http://schemas.microsoft.com/office/drawing/2014/main" id="{2A630818-4579-42DF-9448-B56E536C86EA}"/>
                </a:ext>
              </a:extLst>
            </p:cNvPr>
            <p:cNvSpPr txBox="1"/>
            <p:nvPr>
              <p:custDataLst>
                <p:tags r:id="rId98"/>
              </p:custDataLst>
            </p:nvPr>
          </p:nvSpPr>
          <p:spPr>
            <a:xfrm rot="534653">
              <a:off x="-657655" y="2097213"/>
              <a:ext cx="2851342" cy="4239879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507" cap="flat" cmpd="sng" algn="ctr">
              <a:solidFill>
                <a:srgbClr val="BDBDBD">
                  <a:alpha val="8744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6" name="PA_文本框 202">
              <a:extLst>
                <a:ext uri="{FF2B5EF4-FFF2-40B4-BE49-F238E27FC236}">
                  <a16:creationId xmlns:a16="http://schemas.microsoft.com/office/drawing/2014/main" id="{AAE716D1-EEDD-4659-AA29-6B5408DA8B7B}"/>
                </a:ext>
              </a:extLst>
            </p:cNvPr>
            <p:cNvSpPr txBox="1"/>
            <p:nvPr>
              <p:custDataLst>
                <p:tags r:id="rId99"/>
              </p:custDataLst>
            </p:nvPr>
          </p:nvSpPr>
          <p:spPr>
            <a:xfrm rot="427723">
              <a:off x="-674953" y="2121741"/>
              <a:ext cx="2828911" cy="420652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476" cap="flat" cmpd="sng" algn="ctr">
              <a:solidFill>
                <a:srgbClr val="BDBDBD">
                  <a:alpha val="8835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7" name="PA_文本框 202">
              <a:extLst>
                <a:ext uri="{FF2B5EF4-FFF2-40B4-BE49-F238E27FC236}">
                  <a16:creationId xmlns:a16="http://schemas.microsoft.com/office/drawing/2014/main" id="{BC097735-164A-4C82-9FD3-F34D1E8967AF}"/>
                </a:ext>
              </a:extLst>
            </p:cNvPr>
            <p:cNvSpPr txBox="1"/>
            <p:nvPr>
              <p:custDataLst>
                <p:tags r:id="rId100"/>
              </p:custDataLst>
            </p:nvPr>
          </p:nvSpPr>
          <p:spPr>
            <a:xfrm rot="320793">
              <a:off x="-692251" y="2146271"/>
              <a:ext cx="2806480" cy="4173169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444" cap="flat" cmpd="sng" algn="ctr">
              <a:solidFill>
                <a:srgbClr val="BDBDBD">
                  <a:alpha val="8926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8" name="PA_文本框 202">
              <a:extLst>
                <a:ext uri="{FF2B5EF4-FFF2-40B4-BE49-F238E27FC236}">
                  <a16:creationId xmlns:a16="http://schemas.microsoft.com/office/drawing/2014/main" id="{CF828FAC-0FA8-4E14-B4E1-6D6C2D207BBA}"/>
                </a:ext>
              </a:extLst>
            </p:cNvPr>
            <p:cNvSpPr txBox="1"/>
            <p:nvPr>
              <p:custDataLst>
                <p:tags r:id="rId101"/>
              </p:custDataLst>
            </p:nvPr>
          </p:nvSpPr>
          <p:spPr>
            <a:xfrm rot="213862">
              <a:off x="-709549" y="2170800"/>
              <a:ext cx="2784048" cy="413981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413" cap="flat" cmpd="sng" algn="ctr">
              <a:solidFill>
                <a:srgbClr val="BDBDBD">
                  <a:alpha val="9017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9" name="PA_文本框 202">
              <a:extLst>
                <a:ext uri="{FF2B5EF4-FFF2-40B4-BE49-F238E27FC236}">
                  <a16:creationId xmlns:a16="http://schemas.microsoft.com/office/drawing/2014/main" id="{14A5DBD0-CF8C-4137-BCB9-5E7261EAD243}"/>
                </a:ext>
              </a:extLst>
            </p:cNvPr>
            <p:cNvSpPr txBox="1"/>
            <p:nvPr>
              <p:custDataLst>
                <p:tags r:id="rId102"/>
              </p:custDataLst>
            </p:nvPr>
          </p:nvSpPr>
          <p:spPr>
            <a:xfrm rot="106931">
              <a:off x="-726846" y="2195329"/>
              <a:ext cx="2761617" cy="410646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381" cap="flat" cmpd="sng" algn="ctr">
              <a:solidFill>
                <a:srgbClr val="BDBDBD">
                  <a:alpha val="9108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0" name="PA_文本框 202">
              <a:extLst>
                <a:ext uri="{FF2B5EF4-FFF2-40B4-BE49-F238E27FC236}">
                  <a16:creationId xmlns:a16="http://schemas.microsoft.com/office/drawing/2014/main" id="{70B1DEE2-BEFD-4E4E-8DEA-A8098FCB3B57}"/>
                </a:ext>
              </a:extLst>
            </p:cNvPr>
            <p:cNvSpPr txBox="1"/>
            <p:nvPr>
              <p:custDataLst>
                <p:tags r:id="rId103"/>
              </p:custDataLst>
            </p:nvPr>
          </p:nvSpPr>
          <p:spPr>
            <a:xfrm>
              <a:off x="-744144" y="2219858"/>
              <a:ext cx="2739186" cy="407310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525">
              <a:solidFill>
                <a:srgbClr val="BDBDBD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52" name="任意多边形 30">
            <a:extLst>
              <a:ext uri="{FF2B5EF4-FFF2-40B4-BE49-F238E27FC236}">
                <a16:creationId xmlns:a16="http://schemas.microsoft.com/office/drawing/2014/main" id="{625FF5EB-12DB-4436-A6C1-2AC9E924574A}"/>
              </a:ext>
            </a:extLst>
          </p:cNvPr>
          <p:cNvSpPr/>
          <p:nvPr/>
        </p:nvSpPr>
        <p:spPr bwMode="auto">
          <a:xfrm rot="16200000">
            <a:off x="-2190768" y="2688923"/>
            <a:ext cx="7005685" cy="1482783"/>
          </a:xfrm>
          <a:custGeom>
            <a:avLst/>
            <a:gdLst>
              <a:gd name="connsiteX0" fmla="*/ 0 w 8154436"/>
              <a:gd name="connsiteY0" fmla="*/ 0 h 3107718"/>
              <a:gd name="connsiteX1" fmla="*/ 15019 w 8154436"/>
              <a:gd name="connsiteY1" fmla="*/ 2944 h 3107718"/>
              <a:gd name="connsiteX2" fmla="*/ 4077218 w 8154436"/>
              <a:gd name="connsiteY2" fmla="*/ 302788 h 3107718"/>
              <a:gd name="connsiteX3" fmla="*/ 8139417 w 8154436"/>
              <a:gd name="connsiteY3" fmla="*/ 2944 h 3107718"/>
              <a:gd name="connsiteX4" fmla="*/ 8154436 w 8154436"/>
              <a:gd name="connsiteY4" fmla="*/ 0 h 3107718"/>
              <a:gd name="connsiteX5" fmla="*/ 8154436 w 8154436"/>
              <a:gd name="connsiteY5" fmla="*/ 3107718 h 3107718"/>
              <a:gd name="connsiteX6" fmla="*/ 8139417 w 8154436"/>
              <a:gd name="connsiteY6" fmla="*/ 3104773 h 3107718"/>
              <a:gd name="connsiteX7" fmla="*/ 4077218 w 8154436"/>
              <a:gd name="connsiteY7" fmla="*/ 2804929 h 3107718"/>
              <a:gd name="connsiteX8" fmla="*/ 15019 w 8154436"/>
              <a:gd name="connsiteY8" fmla="*/ 3104773 h 3107718"/>
              <a:gd name="connsiteX9" fmla="*/ 0 w 8154436"/>
              <a:gd name="connsiteY9" fmla="*/ 3107718 h 310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54436" h="3107718">
                <a:moveTo>
                  <a:pt x="0" y="0"/>
                </a:moveTo>
                <a:lnTo>
                  <a:pt x="15019" y="2944"/>
                </a:lnTo>
                <a:cubicBezTo>
                  <a:pt x="1054626" y="188203"/>
                  <a:pt x="2490831" y="302788"/>
                  <a:pt x="4077218" y="302788"/>
                </a:cubicBezTo>
                <a:cubicBezTo>
                  <a:pt x="5663606" y="302788"/>
                  <a:pt x="7099810" y="188203"/>
                  <a:pt x="8139417" y="2944"/>
                </a:cubicBezTo>
                <a:lnTo>
                  <a:pt x="8154436" y="0"/>
                </a:lnTo>
                <a:lnTo>
                  <a:pt x="8154436" y="3107718"/>
                </a:lnTo>
                <a:lnTo>
                  <a:pt x="8139417" y="3104773"/>
                </a:lnTo>
                <a:cubicBezTo>
                  <a:pt x="7099810" y="2919514"/>
                  <a:pt x="5663606" y="2804929"/>
                  <a:pt x="4077218" y="2804929"/>
                </a:cubicBezTo>
                <a:cubicBezTo>
                  <a:pt x="2490831" y="2804929"/>
                  <a:pt x="1054626" y="2919514"/>
                  <a:pt x="15019" y="3104773"/>
                </a:cubicBezTo>
                <a:lnTo>
                  <a:pt x="0" y="3107718"/>
                </a:ln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54FCCF49-4579-4C17-BD48-F5CE4BE5E84F}"/>
              </a:ext>
            </a:extLst>
          </p:cNvPr>
          <p:cNvSpPr/>
          <p:nvPr/>
        </p:nvSpPr>
        <p:spPr>
          <a:xfrm>
            <a:off x="-101911" y="0"/>
            <a:ext cx="1978192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8F88B415-3E4D-4024-BC3A-0A9E285C8031}"/>
              </a:ext>
            </a:extLst>
          </p:cNvPr>
          <p:cNvCxnSpPr/>
          <p:nvPr/>
        </p:nvCxnSpPr>
        <p:spPr>
          <a:xfrm>
            <a:off x="-89385" y="1215025"/>
            <a:ext cx="19781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图片 164">
            <a:extLst>
              <a:ext uri="{FF2B5EF4-FFF2-40B4-BE49-F238E27FC236}">
                <a16:creationId xmlns:a16="http://schemas.microsoft.com/office/drawing/2014/main" id="{D357ADD2-317E-48F8-BA8E-EF5AFADC4509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819" y="3229666"/>
            <a:ext cx="4589816" cy="306203"/>
          </a:xfrm>
          <a:prstGeom prst="rect">
            <a:avLst/>
          </a:prstGeom>
        </p:spPr>
      </p:pic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60362725-44A9-4558-8EB9-E498E77F46CD}"/>
              </a:ext>
            </a:extLst>
          </p:cNvPr>
          <p:cNvCxnSpPr/>
          <p:nvPr/>
        </p:nvCxnSpPr>
        <p:spPr>
          <a:xfrm>
            <a:off x="2942082" y="3014949"/>
            <a:ext cx="3443047" cy="0"/>
          </a:xfrm>
          <a:prstGeom prst="line">
            <a:avLst/>
          </a:prstGeom>
          <a:ln w="12700">
            <a:solidFill>
              <a:schemeClr val="bg1">
                <a:lumMod val="85000"/>
                <a:alpha val="9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062B454F-1D8F-4CEB-88C1-20F168F1F245}"/>
              </a:ext>
            </a:extLst>
          </p:cNvPr>
          <p:cNvCxnSpPr/>
          <p:nvPr/>
        </p:nvCxnSpPr>
        <p:spPr>
          <a:xfrm>
            <a:off x="2870891" y="4400776"/>
            <a:ext cx="3443047" cy="0"/>
          </a:xfrm>
          <a:prstGeom prst="line">
            <a:avLst/>
          </a:prstGeom>
          <a:ln w="12700">
            <a:solidFill>
              <a:schemeClr val="bg1">
                <a:lumMod val="85000"/>
                <a:alpha val="9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 descr="页面标题">
            <a:extLst>
              <a:ext uri="{FF2B5EF4-FFF2-40B4-BE49-F238E27FC236}">
                <a16:creationId xmlns:a16="http://schemas.microsoft.com/office/drawing/2014/main" id="{F25B2FC6-790C-497C-8B4B-1F4756B8C570}"/>
              </a:ext>
            </a:extLst>
          </p:cNvPr>
          <p:cNvSpPr txBox="1"/>
          <p:nvPr/>
        </p:nvSpPr>
        <p:spPr>
          <a:xfrm>
            <a:off x="93459" y="595979"/>
            <a:ext cx="5588000" cy="33855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属性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的传递问题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文本框 24" descr="段落内容1">
            <a:extLst>
              <a:ext uri="{FF2B5EF4-FFF2-40B4-BE49-F238E27FC236}">
                <a16:creationId xmlns:a16="http://schemas.microsoft.com/office/drawing/2014/main" id="{176DA350-C803-4738-8A98-BAA3C8916300}"/>
              </a:ext>
            </a:extLst>
          </p:cNvPr>
          <p:cNvSpPr txBox="1"/>
          <p:nvPr/>
        </p:nvSpPr>
        <p:spPr>
          <a:xfrm>
            <a:off x="2884023" y="2253127"/>
            <a:ext cx="5668035" cy="222131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3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Margin</a:t>
            </a:r>
            <a:r>
              <a:rPr lang="zh-CN" altLang="en-US" sz="3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的塌陷问题</a:t>
            </a:r>
            <a:endParaRPr kumimoji="0" lang="en-US" altLang="zh-CN" sz="320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8B65249E-7AC5-4F12-ACFA-B80A57FFC848}"/>
              </a:ext>
            </a:extLst>
          </p:cNvPr>
          <p:cNvSpPr/>
          <p:nvPr/>
        </p:nvSpPr>
        <p:spPr>
          <a:xfrm>
            <a:off x="-126334" y="4905751"/>
            <a:ext cx="18004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</a:p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属性的传递问题</a:t>
            </a:r>
            <a:endParaRPr kumimoji="0" lang="zh-CN" altLang="zh-CN" sz="1400" b="0" i="0" u="none" strike="noStrike" kern="1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ADAD5BC8-FA7C-4A27-B801-533296AF33FC}"/>
              </a:ext>
            </a:extLst>
          </p:cNvPr>
          <p:cNvSpPr/>
          <p:nvPr/>
        </p:nvSpPr>
        <p:spPr>
          <a:xfrm>
            <a:off x="-126334" y="1545518"/>
            <a:ext cx="18004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00" cap="none" spc="0" normalizeH="0" baseline="0" noProof="0" dirty="0">
                <a:ln>
                  <a:noFill/>
                </a:ln>
                <a:solidFill>
                  <a:srgbClr val="262626">
                    <a:alpha val="3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</a:p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srgbClr val="262626">
                    <a:alpha val="3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可继承的属性</a:t>
            </a: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BBC12528-B5D1-45D6-BB14-13587ED88341}"/>
              </a:ext>
            </a:extLst>
          </p:cNvPr>
          <p:cNvSpPr/>
          <p:nvPr/>
        </p:nvSpPr>
        <p:spPr>
          <a:xfrm>
            <a:off x="-141424" y="3206525"/>
            <a:ext cx="18004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00" cap="none" spc="0" normalizeH="0" baseline="0" noProof="0" dirty="0">
                <a:ln>
                  <a:noFill/>
                </a:ln>
                <a:solidFill>
                  <a:srgbClr val="262626">
                    <a:alpha val="30000"/>
                  </a:srgbClr>
                </a:solidFill>
                <a:effectLst/>
                <a:uLnTx/>
                <a:uFillTx/>
                <a:latin typeface="苹方 粗体"/>
                <a:ea typeface="+mj-ea"/>
                <a:cs typeface="Times New Roman" panose="02020603050405020304" pitchFamily="18" charset="0"/>
              </a:rPr>
              <a:t>02</a:t>
            </a:r>
          </a:p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alpha val="3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不可继承的属性</a:t>
            </a:r>
            <a:endParaRPr kumimoji="0" lang="zh-CN" altLang="zh-CN" sz="1400" b="0" i="0" u="none" strike="noStrike" kern="100" cap="none" spc="0" normalizeH="0" baseline="0" noProof="0" dirty="0">
              <a:ln>
                <a:noFill/>
              </a:ln>
              <a:solidFill>
                <a:srgbClr val="262626">
                  <a:alpha val="30000"/>
                </a:srgbClr>
              </a:solidFill>
              <a:effectLst/>
              <a:uLnTx/>
              <a:uFillTx/>
              <a:latin typeface="苹方 粗体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9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页面收尾">
            <a:extLst>
              <a:ext uri="{FF2B5EF4-FFF2-40B4-BE49-F238E27FC236}">
                <a16:creationId xmlns:a16="http://schemas.microsoft.com/office/drawing/2014/main" id="{B05E2A4D-1734-4EE9-87F7-C3E080FBB0EB}"/>
              </a:ext>
            </a:extLst>
          </p:cNvPr>
          <p:cNvSpPr txBox="1"/>
          <p:nvPr/>
        </p:nvSpPr>
        <p:spPr>
          <a:xfrm>
            <a:off x="3179437" y="2469250"/>
            <a:ext cx="5849257" cy="128144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727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0C0"/>
                    </a:gs>
                    <a:gs pos="100000">
                      <a:srgbClr val="7030A0"/>
                    </a:gs>
                  </a:gsLst>
                  <a:lin ang="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THANKS</a:t>
            </a:r>
          </a:p>
        </p:txBody>
      </p:sp>
      <p:sp>
        <p:nvSpPr>
          <p:cNvPr id="6" name="文本框 5" descr="公司名称">
            <a:extLst>
              <a:ext uri="{FF2B5EF4-FFF2-40B4-BE49-F238E27FC236}">
                <a16:creationId xmlns:a16="http://schemas.microsoft.com/office/drawing/2014/main" id="{A39ADD99-B382-474A-9C2A-86C902E9F8F0}"/>
              </a:ext>
            </a:extLst>
          </p:cNvPr>
          <p:cNvSpPr txBox="1"/>
          <p:nvPr/>
        </p:nvSpPr>
        <p:spPr>
          <a:xfrm>
            <a:off x="3171372" y="3675536"/>
            <a:ext cx="5849257" cy="34458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39" spc="351" dirty="0">
                <a:solidFill>
                  <a:prstClr val="white">
                    <a:lumMod val="6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珠峰培训</a:t>
            </a:r>
            <a:endParaRPr kumimoji="0" lang="zh-CN" altLang="en-US" sz="1639" b="0" i="0" u="none" strike="noStrike" kern="1200" cap="none" spc="351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9" name="文本框 8" descr="演讲时间">
            <a:extLst>
              <a:ext uri="{FF2B5EF4-FFF2-40B4-BE49-F238E27FC236}">
                <a16:creationId xmlns:a16="http://schemas.microsoft.com/office/drawing/2014/main" id="{960AC284-5F84-469C-BF83-559E971E5ED1}"/>
              </a:ext>
            </a:extLst>
          </p:cNvPr>
          <p:cNvSpPr txBox="1"/>
          <p:nvPr/>
        </p:nvSpPr>
        <p:spPr>
          <a:xfrm>
            <a:off x="6104065" y="6308894"/>
            <a:ext cx="5849257" cy="28148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2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CSS</a:t>
            </a:r>
            <a:r>
              <a:rPr kumimoji="0" lang="zh-CN" altLang="en-US" sz="122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第</a:t>
            </a:r>
            <a:r>
              <a:rPr kumimoji="0" lang="en-US" altLang="zh-CN" sz="122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13</a:t>
            </a:r>
            <a:r>
              <a:rPr kumimoji="0" lang="zh-CN" altLang="en-US" sz="122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期</a:t>
            </a:r>
          </a:p>
        </p:txBody>
      </p:sp>
    </p:spTree>
    <p:extLst>
      <p:ext uri="{BB962C8B-B14F-4D97-AF65-F5344CB8AC3E}">
        <p14:creationId xmlns:p14="http://schemas.microsoft.com/office/powerpoint/2010/main" val="258567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253906D-914F-415D-A8A8-424A0E00BD69}"/>
              </a:ext>
            </a:extLst>
          </p:cNvPr>
          <p:cNvSpPr/>
          <p:nvPr/>
        </p:nvSpPr>
        <p:spPr>
          <a:xfrm>
            <a:off x="0" y="0"/>
            <a:ext cx="3971109" cy="68580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 Light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CF9451-28AA-47B0-86CC-C5F64A92CB60}"/>
              </a:ext>
            </a:extLst>
          </p:cNvPr>
          <p:cNvSpPr/>
          <p:nvPr/>
        </p:nvSpPr>
        <p:spPr>
          <a:xfrm>
            <a:off x="4005943" y="0"/>
            <a:ext cx="4180115" cy="6858000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 Light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0B6A8D7-7F10-4C8D-8B60-93F8C91088C7}"/>
              </a:ext>
            </a:extLst>
          </p:cNvPr>
          <p:cNvSpPr/>
          <p:nvPr/>
        </p:nvSpPr>
        <p:spPr>
          <a:xfrm>
            <a:off x="8220891" y="0"/>
            <a:ext cx="3971109" cy="6858000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 Light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732D4C5-BBE5-4207-B0D6-25C8BCB9F83F}"/>
              </a:ext>
            </a:extLst>
          </p:cNvPr>
          <p:cNvSpPr/>
          <p:nvPr/>
        </p:nvSpPr>
        <p:spPr>
          <a:xfrm>
            <a:off x="8220891" y="0"/>
            <a:ext cx="3988191" cy="6858000"/>
          </a:xfrm>
          <a:prstGeom prst="rect">
            <a:avLst/>
          </a:prstGeom>
          <a:gradFill flip="none" rotWithShape="1">
            <a:gsLst>
              <a:gs pos="0">
                <a:srgbClr val="5C636E"/>
              </a:gs>
              <a:gs pos="100000">
                <a:srgbClr val="5C636E">
                  <a:alpha val="0"/>
                </a:srgbClr>
              </a:gs>
              <a:gs pos="50000">
                <a:srgbClr val="5C636E">
                  <a:alpha val="2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 Light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E282CAB-3E06-43BE-991F-BDA11C1CAADE}"/>
              </a:ext>
            </a:extLst>
          </p:cNvPr>
          <p:cNvSpPr/>
          <p:nvPr/>
        </p:nvSpPr>
        <p:spPr>
          <a:xfrm>
            <a:off x="4005942" y="0"/>
            <a:ext cx="4185558" cy="6858000"/>
          </a:xfrm>
          <a:prstGeom prst="rect">
            <a:avLst/>
          </a:prstGeom>
          <a:gradFill flip="none" rotWithShape="1">
            <a:gsLst>
              <a:gs pos="0">
                <a:srgbClr val="5C636E"/>
              </a:gs>
              <a:gs pos="100000">
                <a:srgbClr val="5C636E">
                  <a:alpha val="0"/>
                </a:srgbClr>
              </a:gs>
              <a:gs pos="50000">
                <a:srgbClr val="5C636E">
                  <a:alpha val="2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 Light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551D573-3D72-4A07-BA20-A36E3E7F7E3E}"/>
              </a:ext>
            </a:extLst>
          </p:cNvPr>
          <p:cNvSpPr/>
          <p:nvPr/>
        </p:nvSpPr>
        <p:spPr>
          <a:xfrm>
            <a:off x="4354" y="0"/>
            <a:ext cx="3984171" cy="6858000"/>
          </a:xfrm>
          <a:prstGeom prst="rect">
            <a:avLst/>
          </a:prstGeom>
          <a:gradFill flip="none" rotWithShape="1">
            <a:gsLst>
              <a:gs pos="0">
                <a:srgbClr val="5C636E"/>
              </a:gs>
              <a:gs pos="100000">
                <a:srgbClr val="5C636E">
                  <a:alpha val="0"/>
                </a:srgbClr>
              </a:gs>
              <a:gs pos="50000">
                <a:srgbClr val="5C636E">
                  <a:alpha val="2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 Light"/>
              <a:cs typeface="+mn-cs"/>
            </a:endParaRPr>
          </a:p>
        </p:txBody>
      </p:sp>
      <p:sp>
        <p:nvSpPr>
          <p:cNvPr id="16" name="文本框 15" descr="章节序号1">
            <a:extLst>
              <a:ext uri="{FF2B5EF4-FFF2-40B4-BE49-F238E27FC236}">
                <a16:creationId xmlns:a16="http://schemas.microsoft.com/office/drawing/2014/main" id="{7A05D966-EE80-4960-877B-CC79448EEF17}"/>
              </a:ext>
            </a:extLst>
          </p:cNvPr>
          <p:cNvSpPr txBox="1"/>
          <p:nvPr/>
        </p:nvSpPr>
        <p:spPr>
          <a:xfrm>
            <a:off x="351262" y="3737982"/>
            <a:ext cx="2030550" cy="76944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120" normalizeH="0" baseline="0" noProof="0" dirty="0">
                <a:ln>
                  <a:noFill/>
                </a:ln>
                <a:solidFill>
                  <a:srgbClr val="F8B500"/>
                </a:solidFill>
                <a:effectLst/>
                <a:uLnTx/>
                <a:uFillTx/>
                <a:latin typeface="Segoe UI"/>
                <a:ea typeface="微软雅黑 Light"/>
                <a:cs typeface="+mn-cs"/>
              </a:rPr>
              <a:t>01</a:t>
            </a:r>
            <a:endParaRPr kumimoji="0" lang="zh-CN" altLang="en-US" sz="4400" b="1" i="0" u="none" strike="noStrike" kern="1200" cap="none" spc="120" normalizeH="0" baseline="0" noProof="0" dirty="0">
              <a:ln>
                <a:noFill/>
              </a:ln>
              <a:solidFill>
                <a:srgbClr val="F8B500"/>
              </a:solidFill>
              <a:effectLst/>
              <a:uLnTx/>
              <a:uFillTx/>
              <a:latin typeface="Segoe UI"/>
              <a:ea typeface="微软雅黑 Light"/>
              <a:cs typeface="+mn-cs"/>
            </a:endParaRPr>
          </a:p>
        </p:txBody>
      </p:sp>
      <p:sp>
        <p:nvSpPr>
          <p:cNvPr id="17" name="文本框 16" descr="章节标题1">
            <a:extLst>
              <a:ext uri="{FF2B5EF4-FFF2-40B4-BE49-F238E27FC236}">
                <a16:creationId xmlns:a16="http://schemas.microsoft.com/office/drawing/2014/main" id="{E7C56B0B-DCA7-455F-B67E-9F78C8E5453B}"/>
              </a:ext>
            </a:extLst>
          </p:cNvPr>
          <p:cNvSpPr txBox="1"/>
          <p:nvPr/>
        </p:nvSpPr>
        <p:spPr>
          <a:xfrm>
            <a:off x="351262" y="4811315"/>
            <a:ext cx="3592512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120" normalizeH="0" baseline="0" noProof="0" dirty="0">
                <a:ln>
                  <a:noFill/>
                </a:ln>
                <a:solidFill>
                  <a:srgbClr val="F8B5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可继承的样式属性</a:t>
            </a:r>
          </a:p>
        </p:txBody>
      </p:sp>
      <p:sp>
        <p:nvSpPr>
          <p:cNvPr id="18" name="文本框 17" descr="章节概要1">
            <a:extLst>
              <a:ext uri="{FF2B5EF4-FFF2-40B4-BE49-F238E27FC236}">
                <a16:creationId xmlns:a16="http://schemas.microsoft.com/office/drawing/2014/main" id="{C1E70B0E-4BD4-4E1F-A5DE-D19B01AD54C5}"/>
              </a:ext>
            </a:extLst>
          </p:cNvPr>
          <p:cNvSpPr txBox="1"/>
          <p:nvPr/>
        </p:nvSpPr>
        <p:spPr>
          <a:xfrm>
            <a:off x="351262" y="5355693"/>
            <a:ext cx="3592512" cy="33855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120" normalizeH="0" baseline="0" noProof="0" dirty="0">
              <a:ln>
                <a:noFill/>
              </a:ln>
              <a:solidFill>
                <a:srgbClr val="F8B500"/>
              </a:solidFill>
              <a:effectLst/>
              <a:uLnTx/>
              <a:uFillTx/>
              <a:latin typeface="Segoe UI Light"/>
              <a:ea typeface="微软雅黑 Light"/>
              <a:cs typeface="+mn-cs"/>
            </a:endParaRPr>
          </a:p>
        </p:txBody>
      </p:sp>
      <p:sp>
        <p:nvSpPr>
          <p:cNvPr id="25" name="文本框 24" descr="章节序号2">
            <a:extLst>
              <a:ext uri="{FF2B5EF4-FFF2-40B4-BE49-F238E27FC236}">
                <a16:creationId xmlns:a16="http://schemas.microsoft.com/office/drawing/2014/main" id="{BDE5EAB5-42C7-43D0-8B9E-F4E3FD636722}"/>
              </a:ext>
            </a:extLst>
          </p:cNvPr>
          <p:cNvSpPr txBox="1"/>
          <p:nvPr/>
        </p:nvSpPr>
        <p:spPr>
          <a:xfrm>
            <a:off x="4318017" y="3737982"/>
            <a:ext cx="2030550" cy="76944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120" normalizeH="0" baseline="0" noProof="0" dirty="0">
                <a:ln>
                  <a:noFill/>
                </a:ln>
                <a:solidFill>
                  <a:srgbClr val="F8B500"/>
                </a:solidFill>
                <a:effectLst/>
                <a:uLnTx/>
                <a:uFillTx/>
                <a:latin typeface="Segoe UI"/>
                <a:ea typeface="微软雅黑 Light"/>
                <a:cs typeface="+mn-cs"/>
              </a:rPr>
              <a:t>02</a:t>
            </a:r>
            <a:endParaRPr kumimoji="0" lang="zh-CN" altLang="en-US" sz="4400" b="1" i="0" u="none" strike="noStrike" kern="1200" cap="none" spc="120" normalizeH="0" baseline="0" noProof="0" dirty="0">
              <a:ln>
                <a:noFill/>
              </a:ln>
              <a:solidFill>
                <a:srgbClr val="F8B500"/>
              </a:solidFill>
              <a:effectLst/>
              <a:uLnTx/>
              <a:uFillTx/>
              <a:latin typeface="Segoe UI"/>
              <a:ea typeface="微软雅黑 Light"/>
              <a:cs typeface="+mn-cs"/>
            </a:endParaRPr>
          </a:p>
        </p:txBody>
      </p:sp>
      <p:sp>
        <p:nvSpPr>
          <p:cNvPr id="26" name="文本框 25" descr="章节标题2">
            <a:extLst>
              <a:ext uri="{FF2B5EF4-FFF2-40B4-BE49-F238E27FC236}">
                <a16:creationId xmlns:a16="http://schemas.microsoft.com/office/drawing/2014/main" id="{083F9B75-7502-4412-8C81-7175A3B72513}"/>
              </a:ext>
            </a:extLst>
          </p:cNvPr>
          <p:cNvSpPr txBox="1"/>
          <p:nvPr/>
        </p:nvSpPr>
        <p:spPr>
          <a:xfrm>
            <a:off x="4318017" y="4811315"/>
            <a:ext cx="3592512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120" normalizeH="0" baseline="0" noProof="0" dirty="0">
                <a:ln>
                  <a:noFill/>
                </a:ln>
                <a:solidFill>
                  <a:srgbClr val="F8B5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不可继承的样式属性</a:t>
            </a:r>
          </a:p>
        </p:txBody>
      </p:sp>
      <p:sp>
        <p:nvSpPr>
          <p:cNvPr id="27" name="文本框 26" descr="章节概要2">
            <a:extLst>
              <a:ext uri="{FF2B5EF4-FFF2-40B4-BE49-F238E27FC236}">
                <a16:creationId xmlns:a16="http://schemas.microsoft.com/office/drawing/2014/main" id="{225FB1EB-6307-4C53-A9DD-29EF8A99F042}"/>
              </a:ext>
            </a:extLst>
          </p:cNvPr>
          <p:cNvSpPr txBox="1"/>
          <p:nvPr/>
        </p:nvSpPr>
        <p:spPr>
          <a:xfrm>
            <a:off x="4318017" y="5355693"/>
            <a:ext cx="3592512" cy="33855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120" normalizeH="0" baseline="0" noProof="0" dirty="0">
              <a:ln>
                <a:noFill/>
              </a:ln>
              <a:solidFill>
                <a:srgbClr val="F8B500"/>
              </a:solidFill>
              <a:effectLst/>
              <a:uLnTx/>
              <a:uFillTx/>
              <a:latin typeface="Segoe UI Light"/>
              <a:ea typeface="微软雅黑 Light"/>
              <a:cs typeface="+mn-cs"/>
            </a:endParaRPr>
          </a:p>
        </p:txBody>
      </p:sp>
      <p:sp>
        <p:nvSpPr>
          <p:cNvPr id="29" name="文本框 28" descr="章节序号3">
            <a:extLst>
              <a:ext uri="{FF2B5EF4-FFF2-40B4-BE49-F238E27FC236}">
                <a16:creationId xmlns:a16="http://schemas.microsoft.com/office/drawing/2014/main" id="{62B5861C-CE23-4EFA-B613-B1A764E494BA}"/>
              </a:ext>
            </a:extLst>
          </p:cNvPr>
          <p:cNvSpPr txBox="1"/>
          <p:nvPr/>
        </p:nvSpPr>
        <p:spPr>
          <a:xfrm>
            <a:off x="8399276" y="3737982"/>
            <a:ext cx="2030550" cy="76944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120" normalizeH="0" baseline="0" noProof="0" dirty="0">
                <a:ln>
                  <a:noFill/>
                </a:ln>
                <a:solidFill>
                  <a:srgbClr val="F8B500"/>
                </a:solidFill>
                <a:effectLst/>
                <a:uLnTx/>
                <a:uFillTx/>
                <a:latin typeface="Segoe UI"/>
                <a:ea typeface="微软雅黑 Light"/>
                <a:cs typeface="+mn-cs"/>
              </a:rPr>
              <a:t>03</a:t>
            </a:r>
            <a:endParaRPr kumimoji="0" lang="zh-CN" altLang="en-US" sz="4400" b="1" i="0" u="none" strike="noStrike" kern="1200" cap="none" spc="120" normalizeH="0" baseline="0" noProof="0" dirty="0">
              <a:ln>
                <a:noFill/>
              </a:ln>
              <a:solidFill>
                <a:srgbClr val="F8B500"/>
              </a:solidFill>
              <a:effectLst/>
              <a:uLnTx/>
              <a:uFillTx/>
              <a:latin typeface="Segoe UI"/>
              <a:ea typeface="微软雅黑 Light"/>
              <a:cs typeface="+mn-cs"/>
            </a:endParaRPr>
          </a:p>
        </p:txBody>
      </p:sp>
      <p:sp>
        <p:nvSpPr>
          <p:cNvPr id="30" name="文本框 29" descr="章节标题3">
            <a:extLst>
              <a:ext uri="{FF2B5EF4-FFF2-40B4-BE49-F238E27FC236}">
                <a16:creationId xmlns:a16="http://schemas.microsoft.com/office/drawing/2014/main" id="{80A480DE-BE49-4B6C-B589-B4264C397E58}"/>
              </a:ext>
            </a:extLst>
          </p:cNvPr>
          <p:cNvSpPr txBox="1"/>
          <p:nvPr/>
        </p:nvSpPr>
        <p:spPr>
          <a:xfrm>
            <a:off x="8399276" y="4811315"/>
            <a:ext cx="3592512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120" dirty="0">
                <a:solidFill>
                  <a:srgbClr val="F8B500"/>
                </a:solidFill>
                <a:latin typeface="微软雅黑"/>
                <a:ea typeface="微软雅黑"/>
              </a:rPr>
              <a:t>属性的传递问题</a:t>
            </a:r>
            <a:endParaRPr kumimoji="0" lang="zh-CN" altLang="en-US" sz="2400" b="0" i="0" u="none" strike="noStrike" kern="1200" cap="none" spc="120" normalizeH="0" baseline="0" noProof="0" dirty="0">
              <a:ln>
                <a:noFill/>
              </a:ln>
              <a:solidFill>
                <a:srgbClr val="F8B5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4383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任意多边形 30">
            <a:extLst>
              <a:ext uri="{FF2B5EF4-FFF2-40B4-BE49-F238E27FC236}">
                <a16:creationId xmlns:a16="http://schemas.microsoft.com/office/drawing/2014/main" id="{3D6954B2-5E29-4C66-97B6-300A5CEF5FC2}"/>
              </a:ext>
            </a:extLst>
          </p:cNvPr>
          <p:cNvSpPr/>
          <p:nvPr/>
        </p:nvSpPr>
        <p:spPr bwMode="auto">
          <a:xfrm rot="16200000">
            <a:off x="-2190768" y="2688923"/>
            <a:ext cx="7005685" cy="1482783"/>
          </a:xfrm>
          <a:custGeom>
            <a:avLst/>
            <a:gdLst>
              <a:gd name="connsiteX0" fmla="*/ 0 w 8154436"/>
              <a:gd name="connsiteY0" fmla="*/ 0 h 3107718"/>
              <a:gd name="connsiteX1" fmla="*/ 15019 w 8154436"/>
              <a:gd name="connsiteY1" fmla="*/ 2944 h 3107718"/>
              <a:gd name="connsiteX2" fmla="*/ 4077218 w 8154436"/>
              <a:gd name="connsiteY2" fmla="*/ 302788 h 3107718"/>
              <a:gd name="connsiteX3" fmla="*/ 8139417 w 8154436"/>
              <a:gd name="connsiteY3" fmla="*/ 2944 h 3107718"/>
              <a:gd name="connsiteX4" fmla="*/ 8154436 w 8154436"/>
              <a:gd name="connsiteY4" fmla="*/ 0 h 3107718"/>
              <a:gd name="connsiteX5" fmla="*/ 8154436 w 8154436"/>
              <a:gd name="connsiteY5" fmla="*/ 3107718 h 3107718"/>
              <a:gd name="connsiteX6" fmla="*/ 8139417 w 8154436"/>
              <a:gd name="connsiteY6" fmla="*/ 3104773 h 3107718"/>
              <a:gd name="connsiteX7" fmla="*/ 4077218 w 8154436"/>
              <a:gd name="connsiteY7" fmla="*/ 2804929 h 3107718"/>
              <a:gd name="connsiteX8" fmla="*/ 15019 w 8154436"/>
              <a:gd name="connsiteY8" fmla="*/ 3104773 h 3107718"/>
              <a:gd name="connsiteX9" fmla="*/ 0 w 8154436"/>
              <a:gd name="connsiteY9" fmla="*/ 3107718 h 310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54436" h="3107718">
                <a:moveTo>
                  <a:pt x="0" y="0"/>
                </a:moveTo>
                <a:lnTo>
                  <a:pt x="15019" y="2944"/>
                </a:lnTo>
                <a:cubicBezTo>
                  <a:pt x="1054626" y="188203"/>
                  <a:pt x="2490831" y="302788"/>
                  <a:pt x="4077218" y="302788"/>
                </a:cubicBezTo>
                <a:cubicBezTo>
                  <a:pt x="5663606" y="302788"/>
                  <a:pt x="7099810" y="188203"/>
                  <a:pt x="8139417" y="2944"/>
                </a:cubicBezTo>
                <a:lnTo>
                  <a:pt x="8154436" y="0"/>
                </a:lnTo>
                <a:lnTo>
                  <a:pt x="8154436" y="3107718"/>
                </a:lnTo>
                <a:lnTo>
                  <a:pt x="8139417" y="3104773"/>
                </a:lnTo>
                <a:cubicBezTo>
                  <a:pt x="7099810" y="2919514"/>
                  <a:pt x="5663606" y="2804929"/>
                  <a:pt x="4077218" y="2804929"/>
                </a:cubicBezTo>
                <a:cubicBezTo>
                  <a:pt x="2490831" y="2804929"/>
                  <a:pt x="1054626" y="2919514"/>
                  <a:pt x="15019" y="3104773"/>
                </a:cubicBezTo>
                <a:lnTo>
                  <a:pt x="0" y="3107718"/>
                </a:ln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9FDC0F95-94B9-4D32-A451-AF1EE04514FA}"/>
              </a:ext>
            </a:extLst>
          </p:cNvPr>
          <p:cNvSpPr/>
          <p:nvPr/>
        </p:nvSpPr>
        <p:spPr>
          <a:xfrm>
            <a:off x="-101911" y="0"/>
            <a:ext cx="1978192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FA751283-6EDE-403B-B4ED-9BF357C8D025}"/>
              </a:ext>
            </a:extLst>
          </p:cNvPr>
          <p:cNvCxnSpPr/>
          <p:nvPr/>
        </p:nvCxnSpPr>
        <p:spPr>
          <a:xfrm>
            <a:off x="-89385" y="1215025"/>
            <a:ext cx="19781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>
            <a:extLst>
              <a:ext uri="{FF2B5EF4-FFF2-40B4-BE49-F238E27FC236}">
                <a16:creationId xmlns:a16="http://schemas.microsoft.com/office/drawing/2014/main" id="{A3AB7F6C-426F-4BB6-94AA-5EF4AFF38FCC}"/>
              </a:ext>
            </a:extLst>
          </p:cNvPr>
          <p:cNvSpPr/>
          <p:nvPr/>
        </p:nvSpPr>
        <p:spPr>
          <a:xfrm>
            <a:off x="27554" y="1540536"/>
            <a:ext cx="1646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</a:p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可继承的属性</a:t>
            </a:r>
            <a:endParaRPr kumimoji="0" lang="zh-CN" altLang="zh-CN" sz="1400" b="0" i="0" u="none" strike="noStrike" kern="1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C27A332-2B2D-4D35-91B2-D7CC9A30550B}"/>
              </a:ext>
            </a:extLst>
          </p:cNvPr>
          <p:cNvSpPr/>
          <p:nvPr/>
        </p:nvSpPr>
        <p:spPr>
          <a:xfrm>
            <a:off x="-126334" y="3092339"/>
            <a:ext cx="18004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00" cap="none" spc="0" normalizeH="0" baseline="0" noProof="0" dirty="0">
                <a:ln>
                  <a:noFill/>
                </a:ln>
                <a:solidFill>
                  <a:srgbClr val="262626">
                    <a:alpha val="3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</a:p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srgbClr val="262626">
                    <a:alpha val="3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不可继承的属性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2B53B0D3-3D1F-4661-BF30-C5D3B185AC33}"/>
              </a:ext>
            </a:extLst>
          </p:cNvPr>
          <p:cNvSpPr/>
          <p:nvPr/>
        </p:nvSpPr>
        <p:spPr>
          <a:xfrm>
            <a:off x="-141424" y="4644141"/>
            <a:ext cx="18004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00" cap="none" spc="0" normalizeH="0" baseline="0" noProof="0" dirty="0">
                <a:ln>
                  <a:noFill/>
                </a:ln>
                <a:solidFill>
                  <a:srgbClr val="262626">
                    <a:alpha val="30000"/>
                  </a:srgbClr>
                </a:solidFill>
                <a:effectLst/>
                <a:uLnTx/>
                <a:uFillTx/>
                <a:latin typeface="苹方 粗体"/>
                <a:ea typeface="+mj-ea"/>
                <a:cs typeface="Times New Roman" panose="02020603050405020304" pitchFamily="18" charset="0"/>
              </a:rPr>
              <a:t>03</a:t>
            </a:r>
          </a:p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prstClr val="black">
                    <a:alpha val="3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属性的继承问题</a:t>
            </a:r>
            <a:endParaRPr kumimoji="0" lang="zh-CN" altLang="zh-CN" sz="1400" b="0" i="0" u="none" strike="noStrike" kern="100" cap="none" spc="0" normalizeH="0" baseline="0" noProof="0" dirty="0">
              <a:ln>
                <a:noFill/>
              </a:ln>
              <a:solidFill>
                <a:srgbClr val="262626">
                  <a:alpha val="30000"/>
                </a:srgbClr>
              </a:solidFill>
              <a:effectLst/>
              <a:uLnTx/>
              <a:uFillTx/>
              <a:latin typeface="苹方 粗体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5656A73-768F-4BB1-9F6B-157CA9131CB9}"/>
              </a:ext>
            </a:extLst>
          </p:cNvPr>
          <p:cNvGrpSpPr/>
          <p:nvPr/>
        </p:nvGrpSpPr>
        <p:grpSpPr>
          <a:xfrm>
            <a:off x="7414901" y="-72528"/>
            <a:ext cx="5327177" cy="7980836"/>
            <a:chOff x="7110827" y="199382"/>
            <a:chExt cx="5327177" cy="7980836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072E3A55-3D11-49F0-BF80-A64AD280051F}"/>
                </a:ext>
              </a:extLst>
            </p:cNvPr>
            <p:cNvSpPr txBox="1"/>
            <p:nvPr/>
          </p:nvSpPr>
          <p:spPr>
            <a:xfrm rot="1892091">
              <a:off x="7338313" y="199382"/>
              <a:ext cx="5099691" cy="7980836"/>
            </a:xfrm>
            <a:custGeom>
              <a:avLst/>
              <a:gdLst/>
              <a:ahLst/>
              <a:cxnLst/>
              <a:rect l="l" t="t" r="r" b="b"/>
              <a:pathLst>
                <a:path w="2674041" h="4184782">
                  <a:moveTo>
                    <a:pt x="1430085" y="0"/>
                  </a:moveTo>
                  <a:cubicBezTo>
                    <a:pt x="1880929" y="0"/>
                    <a:pt x="2259389" y="141664"/>
                    <a:pt x="2565467" y="424992"/>
                  </a:cubicBezTo>
                  <a:lnTo>
                    <a:pt x="2019491" y="1023705"/>
                  </a:lnTo>
                  <a:cubicBezTo>
                    <a:pt x="1732026" y="854121"/>
                    <a:pt x="1525217" y="769329"/>
                    <a:pt x="1399063" y="769329"/>
                  </a:cubicBezTo>
                  <a:cubicBezTo>
                    <a:pt x="1301863" y="769329"/>
                    <a:pt x="1218106" y="806030"/>
                    <a:pt x="1147790" y="879431"/>
                  </a:cubicBezTo>
                  <a:cubicBezTo>
                    <a:pt x="1077475" y="952832"/>
                    <a:pt x="1042318" y="1040185"/>
                    <a:pt x="1042318" y="1141489"/>
                  </a:cubicBezTo>
                  <a:cubicBezTo>
                    <a:pt x="1042318" y="1342029"/>
                    <a:pt x="1224310" y="1515749"/>
                    <a:pt x="1588294" y="1662648"/>
                  </a:cubicBezTo>
                  <a:cubicBezTo>
                    <a:pt x="1855077" y="1776458"/>
                    <a:pt x="2056716" y="1879377"/>
                    <a:pt x="2193210" y="1971407"/>
                  </a:cubicBezTo>
                  <a:cubicBezTo>
                    <a:pt x="2329704" y="2063437"/>
                    <a:pt x="2443966" y="2191142"/>
                    <a:pt x="2535996" y="2354521"/>
                  </a:cubicBezTo>
                  <a:cubicBezTo>
                    <a:pt x="2628027" y="2517900"/>
                    <a:pt x="2674041" y="2694722"/>
                    <a:pt x="2674041" y="2884987"/>
                  </a:cubicBezTo>
                  <a:cubicBezTo>
                    <a:pt x="2674041" y="3234494"/>
                    <a:pt x="2532894" y="3538504"/>
                    <a:pt x="2250600" y="3797015"/>
                  </a:cubicBezTo>
                  <a:cubicBezTo>
                    <a:pt x="1968305" y="4055526"/>
                    <a:pt x="1634826" y="4184782"/>
                    <a:pt x="1250161" y="4184782"/>
                  </a:cubicBezTo>
                  <a:cubicBezTo>
                    <a:pt x="828270" y="4184782"/>
                    <a:pt x="411550" y="3986245"/>
                    <a:pt x="0" y="3589171"/>
                  </a:cubicBezTo>
                  <a:lnTo>
                    <a:pt x="576997" y="2916008"/>
                  </a:lnTo>
                  <a:cubicBezTo>
                    <a:pt x="835509" y="3182792"/>
                    <a:pt x="1077475" y="3316183"/>
                    <a:pt x="1302897" y="3316183"/>
                  </a:cubicBezTo>
                  <a:cubicBezTo>
                    <a:pt x="1408370" y="3316183"/>
                    <a:pt x="1509706" y="3269255"/>
                    <a:pt x="1606907" y="3175400"/>
                  </a:cubicBezTo>
                  <a:cubicBezTo>
                    <a:pt x="1704107" y="3081544"/>
                    <a:pt x="1752707" y="2983043"/>
                    <a:pt x="1752707" y="2879897"/>
                  </a:cubicBezTo>
                  <a:cubicBezTo>
                    <a:pt x="1752707" y="2667433"/>
                    <a:pt x="1528319" y="2480142"/>
                    <a:pt x="1079543" y="2318023"/>
                  </a:cubicBezTo>
                  <a:cubicBezTo>
                    <a:pt x="823100" y="2224474"/>
                    <a:pt x="641108" y="2136854"/>
                    <a:pt x="533568" y="2055165"/>
                  </a:cubicBezTo>
                  <a:cubicBezTo>
                    <a:pt x="426027" y="1973476"/>
                    <a:pt x="335548" y="1854560"/>
                    <a:pt x="262131" y="1698420"/>
                  </a:cubicBezTo>
                  <a:cubicBezTo>
                    <a:pt x="188713" y="1542279"/>
                    <a:pt x="152005" y="1382518"/>
                    <a:pt x="152005" y="1219139"/>
                  </a:cubicBezTo>
                  <a:cubicBezTo>
                    <a:pt x="152005" y="857224"/>
                    <a:pt x="269886" y="563554"/>
                    <a:pt x="505648" y="338133"/>
                  </a:cubicBezTo>
                  <a:cubicBezTo>
                    <a:pt x="741411" y="112711"/>
                    <a:pt x="1049556" y="0"/>
                    <a:pt x="1430085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solidFill>
                <a:schemeClr val="bg1">
                  <a:lumMod val="50000"/>
                  <a:alpha val="0"/>
                </a:schemeClr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45166978-A307-4C1C-BB65-A24CC8FC36B4}"/>
                </a:ext>
              </a:extLst>
            </p:cNvPr>
            <p:cNvSpPr txBox="1"/>
            <p:nvPr/>
          </p:nvSpPr>
          <p:spPr>
            <a:xfrm rot="1831056">
              <a:off x="7330975" y="226238"/>
              <a:ext cx="5044005" cy="7893689"/>
            </a:xfrm>
            <a:custGeom>
              <a:avLst/>
              <a:gdLst/>
              <a:ahLst/>
              <a:cxnLst/>
              <a:rect l="l" t="t" r="r" b="b"/>
              <a:pathLst>
                <a:path w="2674041" h="4184782">
                  <a:moveTo>
                    <a:pt x="1430085" y="0"/>
                  </a:moveTo>
                  <a:cubicBezTo>
                    <a:pt x="1880929" y="0"/>
                    <a:pt x="2259389" y="141664"/>
                    <a:pt x="2565467" y="424992"/>
                  </a:cubicBezTo>
                  <a:lnTo>
                    <a:pt x="2019491" y="1023705"/>
                  </a:lnTo>
                  <a:cubicBezTo>
                    <a:pt x="1732026" y="854121"/>
                    <a:pt x="1525217" y="769329"/>
                    <a:pt x="1399063" y="769329"/>
                  </a:cubicBezTo>
                  <a:cubicBezTo>
                    <a:pt x="1301863" y="769329"/>
                    <a:pt x="1218106" y="806030"/>
                    <a:pt x="1147790" y="879431"/>
                  </a:cubicBezTo>
                  <a:cubicBezTo>
                    <a:pt x="1077475" y="952832"/>
                    <a:pt x="1042318" y="1040185"/>
                    <a:pt x="1042318" y="1141489"/>
                  </a:cubicBezTo>
                  <a:cubicBezTo>
                    <a:pt x="1042318" y="1342029"/>
                    <a:pt x="1224310" y="1515749"/>
                    <a:pt x="1588294" y="1662648"/>
                  </a:cubicBezTo>
                  <a:cubicBezTo>
                    <a:pt x="1855077" y="1776458"/>
                    <a:pt x="2056716" y="1879377"/>
                    <a:pt x="2193210" y="1971407"/>
                  </a:cubicBezTo>
                  <a:cubicBezTo>
                    <a:pt x="2329704" y="2063437"/>
                    <a:pt x="2443966" y="2191142"/>
                    <a:pt x="2535996" y="2354521"/>
                  </a:cubicBezTo>
                  <a:cubicBezTo>
                    <a:pt x="2628027" y="2517900"/>
                    <a:pt x="2674041" y="2694722"/>
                    <a:pt x="2674041" y="2884987"/>
                  </a:cubicBezTo>
                  <a:cubicBezTo>
                    <a:pt x="2674041" y="3234494"/>
                    <a:pt x="2532894" y="3538504"/>
                    <a:pt x="2250600" y="3797015"/>
                  </a:cubicBezTo>
                  <a:cubicBezTo>
                    <a:pt x="1968305" y="4055526"/>
                    <a:pt x="1634826" y="4184782"/>
                    <a:pt x="1250161" y="4184782"/>
                  </a:cubicBezTo>
                  <a:cubicBezTo>
                    <a:pt x="828270" y="4184782"/>
                    <a:pt x="411550" y="3986245"/>
                    <a:pt x="0" y="3589171"/>
                  </a:cubicBezTo>
                  <a:lnTo>
                    <a:pt x="576997" y="2916008"/>
                  </a:lnTo>
                  <a:cubicBezTo>
                    <a:pt x="835509" y="3182792"/>
                    <a:pt x="1077475" y="3316183"/>
                    <a:pt x="1302897" y="3316183"/>
                  </a:cubicBezTo>
                  <a:cubicBezTo>
                    <a:pt x="1408370" y="3316183"/>
                    <a:pt x="1509706" y="3269255"/>
                    <a:pt x="1606907" y="3175400"/>
                  </a:cubicBezTo>
                  <a:cubicBezTo>
                    <a:pt x="1704107" y="3081544"/>
                    <a:pt x="1752707" y="2983043"/>
                    <a:pt x="1752707" y="2879897"/>
                  </a:cubicBezTo>
                  <a:cubicBezTo>
                    <a:pt x="1752707" y="2667433"/>
                    <a:pt x="1528319" y="2480142"/>
                    <a:pt x="1079543" y="2318023"/>
                  </a:cubicBezTo>
                  <a:cubicBezTo>
                    <a:pt x="823100" y="2224474"/>
                    <a:pt x="641108" y="2136854"/>
                    <a:pt x="533568" y="2055165"/>
                  </a:cubicBezTo>
                  <a:cubicBezTo>
                    <a:pt x="426027" y="1973476"/>
                    <a:pt x="335548" y="1854560"/>
                    <a:pt x="262131" y="1698420"/>
                  </a:cubicBezTo>
                  <a:cubicBezTo>
                    <a:pt x="188713" y="1542279"/>
                    <a:pt x="152005" y="1382518"/>
                    <a:pt x="152005" y="1219139"/>
                  </a:cubicBezTo>
                  <a:cubicBezTo>
                    <a:pt x="152005" y="857224"/>
                    <a:pt x="269886" y="563554"/>
                    <a:pt x="505648" y="338133"/>
                  </a:cubicBezTo>
                  <a:cubicBezTo>
                    <a:pt x="741411" y="112711"/>
                    <a:pt x="1049556" y="0"/>
                    <a:pt x="1430085" y="0"/>
                  </a:cubicBezTo>
                  <a:close/>
                </a:path>
              </a:pathLst>
            </a:custGeom>
            <a:noFill/>
            <a:ln w="9627" cap="flat" cmpd="sng" algn="ctr">
              <a:solidFill>
                <a:srgbClr val="818181">
                  <a:alpha val="322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1F0B21C9-B123-497F-92F9-A7589700751E}"/>
                </a:ext>
              </a:extLst>
            </p:cNvPr>
            <p:cNvSpPr txBox="1"/>
            <p:nvPr/>
          </p:nvSpPr>
          <p:spPr>
            <a:xfrm rot="1770021">
              <a:off x="7323636" y="253094"/>
              <a:ext cx="4988320" cy="7806544"/>
            </a:xfrm>
            <a:custGeom>
              <a:avLst/>
              <a:gdLst/>
              <a:ahLst/>
              <a:cxnLst/>
              <a:rect l="l" t="t" r="r" b="b"/>
              <a:pathLst>
                <a:path w="2674041" h="4184782">
                  <a:moveTo>
                    <a:pt x="1430085" y="0"/>
                  </a:moveTo>
                  <a:cubicBezTo>
                    <a:pt x="1880929" y="0"/>
                    <a:pt x="2259389" y="141664"/>
                    <a:pt x="2565467" y="424992"/>
                  </a:cubicBezTo>
                  <a:lnTo>
                    <a:pt x="2019491" y="1023705"/>
                  </a:lnTo>
                  <a:cubicBezTo>
                    <a:pt x="1732026" y="854121"/>
                    <a:pt x="1525217" y="769329"/>
                    <a:pt x="1399063" y="769329"/>
                  </a:cubicBezTo>
                  <a:cubicBezTo>
                    <a:pt x="1301863" y="769329"/>
                    <a:pt x="1218106" y="806030"/>
                    <a:pt x="1147790" y="879431"/>
                  </a:cubicBezTo>
                  <a:cubicBezTo>
                    <a:pt x="1077475" y="952832"/>
                    <a:pt x="1042318" y="1040185"/>
                    <a:pt x="1042318" y="1141489"/>
                  </a:cubicBezTo>
                  <a:cubicBezTo>
                    <a:pt x="1042318" y="1342029"/>
                    <a:pt x="1224310" y="1515749"/>
                    <a:pt x="1588294" y="1662648"/>
                  </a:cubicBezTo>
                  <a:cubicBezTo>
                    <a:pt x="1855077" y="1776458"/>
                    <a:pt x="2056716" y="1879377"/>
                    <a:pt x="2193210" y="1971407"/>
                  </a:cubicBezTo>
                  <a:cubicBezTo>
                    <a:pt x="2329704" y="2063437"/>
                    <a:pt x="2443966" y="2191142"/>
                    <a:pt x="2535996" y="2354521"/>
                  </a:cubicBezTo>
                  <a:cubicBezTo>
                    <a:pt x="2628027" y="2517900"/>
                    <a:pt x="2674041" y="2694722"/>
                    <a:pt x="2674041" y="2884987"/>
                  </a:cubicBezTo>
                  <a:cubicBezTo>
                    <a:pt x="2674041" y="3234494"/>
                    <a:pt x="2532894" y="3538504"/>
                    <a:pt x="2250600" y="3797015"/>
                  </a:cubicBezTo>
                  <a:cubicBezTo>
                    <a:pt x="1968305" y="4055526"/>
                    <a:pt x="1634826" y="4184782"/>
                    <a:pt x="1250161" y="4184782"/>
                  </a:cubicBezTo>
                  <a:cubicBezTo>
                    <a:pt x="828270" y="4184782"/>
                    <a:pt x="411550" y="3986245"/>
                    <a:pt x="0" y="3589171"/>
                  </a:cubicBezTo>
                  <a:lnTo>
                    <a:pt x="576997" y="2916008"/>
                  </a:lnTo>
                  <a:cubicBezTo>
                    <a:pt x="835509" y="3182792"/>
                    <a:pt x="1077475" y="3316183"/>
                    <a:pt x="1302897" y="3316183"/>
                  </a:cubicBezTo>
                  <a:cubicBezTo>
                    <a:pt x="1408370" y="3316183"/>
                    <a:pt x="1509706" y="3269255"/>
                    <a:pt x="1606907" y="3175400"/>
                  </a:cubicBezTo>
                  <a:cubicBezTo>
                    <a:pt x="1704107" y="3081544"/>
                    <a:pt x="1752707" y="2983043"/>
                    <a:pt x="1752707" y="2879897"/>
                  </a:cubicBezTo>
                  <a:cubicBezTo>
                    <a:pt x="1752707" y="2667433"/>
                    <a:pt x="1528319" y="2480142"/>
                    <a:pt x="1079543" y="2318023"/>
                  </a:cubicBezTo>
                  <a:cubicBezTo>
                    <a:pt x="823100" y="2224474"/>
                    <a:pt x="641108" y="2136854"/>
                    <a:pt x="533568" y="2055165"/>
                  </a:cubicBezTo>
                  <a:cubicBezTo>
                    <a:pt x="426027" y="1973476"/>
                    <a:pt x="335548" y="1854560"/>
                    <a:pt x="262131" y="1698420"/>
                  </a:cubicBezTo>
                  <a:cubicBezTo>
                    <a:pt x="188713" y="1542279"/>
                    <a:pt x="152005" y="1382518"/>
                    <a:pt x="152005" y="1219139"/>
                  </a:cubicBezTo>
                  <a:cubicBezTo>
                    <a:pt x="152005" y="857224"/>
                    <a:pt x="269886" y="563554"/>
                    <a:pt x="505648" y="338133"/>
                  </a:cubicBezTo>
                  <a:cubicBezTo>
                    <a:pt x="741411" y="112711"/>
                    <a:pt x="1049556" y="0"/>
                    <a:pt x="1430085" y="0"/>
                  </a:cubicBezTo>
                  <a:close/>
                </a:path>
              </a:pathLst>
            </a:custGeom>
            <a:noFill/>
            <a:ln w="9730" cap="flat" cmpd="sng" algn="ctr">
              <a:solidFill>
                <a:srgbClr val="838383">
                  <a:alpha val="645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F703747B-0210-4153-A3DB-969A869A7042}"/>
                </a:ext>
              </a:extLst>
            </p:cNvPr>
            <p:cNvSpPr txBox="1"/>
            <p:nvPr/>
          </p:nvSpPr>
          <p:spPr>
            <a:xfrm rot="1708985">
              <a:off x="7316298" y="279948"/>
              <a:ext cx="4932634" cy="7719398"/>
            </a:xfrm>
            <a:custGeom>
              <a:avLst/>
              <a:gdLst/>
              <a:ahLst/>
              <a:cxnLst/>
              <a:rect l="l" t="t" r="r" b="b"/>
              <a:pathLst>
                <a:path w="2674041" h="4184782">
                  <a:moveTo>
                    <a:pt x="1430085" y="0"/>
                  </a:moveTo>
                  <a:cubicBezTo>
                    <a:pt x="1880929" y="0"/>
                    <a:pt x="2259389" y="141664"/>
                    <a:pt x="2565467" y="424992"/>
                  </a:cubicBezTo>
                  <a:lnTo>
                    <a:pt x="2019491" y="1023705"/>
                  </a:lnTo>
                  <a:cubicBezTo>
                    <a:pt x="1732026" y="854121"/>
                    <a:pt x="1525217" y="769329"/>
                    <a:pt x="1399063" y="769329"/>
                  </a:cubicBezTo>
                  <a:cubicBezTo>
                    <a:pt x="1301863" y="769329"/>
                    <a:pt x="1218106" y="806030"/>
                    <a:pt x="1147790" y="879431"/>
                  </a:cubicBezTo>
                  <a:cubicBezTo>
                    <a:pt x="1077475" y="952832"/>
                    <a:pt x="1042318" y="1040185"/>
                    <a:pt x="1042318" y="1141489"/>
                  </a:cubicBezTo>
                  <a:cubicBezTo>
                    <a:pt x="1042318" y="1342029"/>
                    <a:pt x="1224310" y="1515749"/>
                    <a:pt x="1588294" y="1662648"/>
                  </a:cubicBezTo>
                  <a:cubicBezTo>
                    <a:pt x="1855077" y="1776458"/>
                    <a:pt x="2056716" y="1879377"/>
                    <a:pt x="2193210" y="1971407"/>
                  </a:cubicBezTo>
                  <a:cubicBezTo>
                    <a:pt x="2329704" y="2063437"/>
                    <a:pt x="2443966" y="2191142"/>
                    <a:pt x="2535996" y="2354521"/>
                  </a:cubicBezTo>
                  <a:cubicBezTo>
                    <a:pt x="2628027" y="2517900"/>
                    <a:pt x="2674041" y="2694722"/>
                    <a:pt x="2674041" y="2884987"/>
                  </a:cubicBezTo>
                  <a:cubicBezTo>
                    <a:pt x="2674041" y="3234494"/>
                    <a:pt x="2532894" y="3538504"/>
                    <a:pt x="2250600" y="3797015"/>
                  </a:cubicBezTo>
                  <a:cubicBezTo>
                    <a:pt x="1968305" y="4055526"/>
                    <a:pt x="1634826" y="4184782"/>
                    <a:pt x="1250161" y="4184782"/>
                  </a:cubicBezTo>
                  <a:cubicBezTo>
                    <a:pt x="828270" y="4184782"/>
                    <a:pt x="411550" y="3986245"/>
                    <a:pt x="0" y="3589171"/>
                  </a:cubicBezTo>
                  <a:lnTo>
                    <a:pt x="576997" y="2916008"/>
                  </a:lnTo>
                  <a:cubicBezTo>
                    <a:pt x="835509" y="3182792"/>
                    <a:pt x="1077475" y="3316183"/>
                    <a:pt x="1302897" y="3316183"/>
                  </a:cubicBezTo>
                  <a:cubicBezTo>
                    <a:pt x="1408370" y="3316183"/>
                    <a:pt x="1509706" y="3269255"/>
                    <a:pt x="1606907" y="3175400"/>
                  </a:cubicBezTo>
                  <a:cubicBezTo>
                    <a:pt x="1704107" y="3081544"/>
                    <a:pt x="1752707" y="2983043"/>
                    <a:pt x="1752707" y="2879897"/>
                  </a:cubicBezTo>
                  <a:cubicBezTo>
                    <a:pt x="1752707" y="2667433"/>
                    <a:pt x="1528319" y="2480142"/>
                    <a:pt x="1079543" y="2318023"/>
                  </a:cubicBezTo>
                  <a:cubicBezTo>
                    <a:pt x="823100" y="2224474"/>
                    <a:pt x="641108" y="2136854"/>
                    <a:pt x="533568" y="2055165"/>
                  </a:cubicBezTo>
                  <a:cubicBezTo>
                    <a:pt x="426027" y="1973476"/>
                    <a:pt x="335548" y="1854560"/>
                    <a:pt x="262131" y="1698420"/>
                  </a:cubicBezTo>
                  <a:cubicBezTo>
                    <a:pt x="188713" y="1542279"/>
                    <a:pt x="152005" y="1382518"/>
                    <a:pt x="152005" y="1219139"/>
                  </a:cubicBezTo>
                  <a:cubicBezTo>
                    <a:pt x="152005" y="857224"/>
                    <a:pt x="269886" y="563554"/>
                    <a:pt x="505648" y="338133"/>
                  </a:cubicBezTo>
                  <a:cubicBezTo>
                    <a:pt x="741411" y="112711"/>
                    <a:pt x="1049556" y="0"/>
                    <a:pt x="1430085" y="0"/>
                  </a:cubicBezTo>
                  <a:close/>
                </a:path>
              </a:pathLst>
            </a:custGeom>
            <a:noFill/>
            <a:ln w="9832" cap="flat" cmpd="sng" algn="ctr">
              <a:solidFill>
                <a:srgbClr val="858585">
                  <a:alpha val="967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1" name="文本框 170">
              <a:extLst>
                <a:ext uri="{FF2B5EF4-FFF2-40B4-BE49-F238E27FC236}">
                  <a16:creationId xmlns:a16="http://schemas.microsoft.com/office/drawing/2014/main" id="{DE1F2FA3-1FFA-4214-B044-D3EE3B65415D}"/>
                </a:ext>
              </a:extLst>
            </p:cNvPr>
            <p:cNvSpPr txBox="1"/>
            <p:nvPr/>
          </p:nvSpPr>
          <p:spPr>
            <a:xfrm rot="1647950">
              <a:off x="7308960" y="306804"/>
              <a:ext cx="4876948" cy="7632252"/>
            </a:xfrm>
            <a:custGeom>
              <a:avLst/>
              <a:gdLst/>
              <a:ahLst/>
              <a:cxnLst/>
              <a:rect l="l" t="t" r="r" b="b"/>
              <a:pathLst>
                <a:path w="2674041" h="4184782">
                  <a:moveTo>
                    <a:pt x="1430085" y="0"/>
                  </a:moveTo>
                  <a:cubicBezTo>
                    <a:pt x="1880929" y="0"/>
                    <a:pt x="2259389" y="141664"/>
                    <a:pt x="2565467" y="424992"/>
                  </a:cubicBezTo>
                  <a:lnTo>
                    <a:pt x="2019491" y="1023705"/>
                  </a:lnTo>
                  <a:cubicBezTo>
                    <a:pt x="1732026" y="854121"/>
                    <a:pt x="1525217" y="769329"/>
                    <a:pt x="1399063" y="769329"/>
                  </a:cubicBezTo>
                  <a:cubicBezTo>
                    <a:pt x="1301863" y="769329"/>
                    <a:pt x="1218106" y="806030"/>
                    <a:pt x="1147790" y="879431"/>
                  </a:cubicBezTo>
                  <a:cubicBezTo>
                    <a:pt x="1077475" y="952832"/>
                    <a:pt x="1042318" y="1040185"/>
                    <a:pt x="1042318" y="1141489"/>
                  </a:cubicBezTo>
                  <a:cubicBezTo>
                    <a:pt x="1042318" y="1342029"/>
                    <a:pt x="1224310" y="1515749"/>
                    <a:pt x="1588294" y="1662648"/>
                  </a:cubicBezTo>
                  <a:cubicBezTo>
                    <a:pt x="1855077" y="1776458"/>
                    <a:pt x="2056716" y="1879377"/>
                    <a:pt x="2193210" y="1971407"/>
                  </a:cubicBezTo>
                  <a:cubicBezTo>
                    <a:pt x="2329704" y="2063437"/>
                    <a:pt x="2443966" y="2191142"/>
                    <a:pt x="2535996" y="2354521"/>
                  </a:cubicBezTo>
                  <a:cubicBezTo>
                    <a:pt x="2628027" y="2517900"/>
                    <a:pt x="2674041" y="2694722"/>
                    <a:pt x="2674041" y="2884987"/>
                  </a:cubicBezTo>
                  <a:cubicBezTo>
                    <a:pt x="2674041" y="3234494"/>
                    <a:pt x="2532894" y="3538504"/>
                    <a:pt x="2250600" y="3797015"/>
                  </a:cubicBezTo>
                  <a:cubicBezTo>
                    <a:pt x="1968305" y="4055526"/>
                    <a:pt x="1634826" y="4184782"/>
                    <a:pt x="1250161" y="4184782"/>
                  </a:cubicBezTo>
                  <a:cubicBezTo>
                    <a:pt x="828270" y="4184782"/>
                    <a:pt x="411550" y="3986245"/>
                    <a:pt x="0" y="3589171"/>
                  </a:cubicBezTo>
                  <a:lnTo>
                    <a:pt x="576997" y="2916008"/>
                  </a:lnTo>
                  <a:cubicBezTo>
                    <a:pt x="835509" y="3182792"/>
                    <a:pt x="1077475" y="3316183"/>
                    <a:pt x="1302897" y="3316183"/>
                  </a:cubicBezTo>
                  <a:cubicBezTo>
                    <a:pt x="1408370" y="3316183"/>
                    <a:pt x="1509706" y="3269255"/>
                    <a:pt x="1606907" y="3175400"/>
                  </a:cubicBezTo>
                  <a:cubicBezTo>
                    <a:pt x="1704107" y="3081544"/>
                    <a:pt x="1752707" y="2983043"/>
                    <a:pt x="1752707" y="2879897"/>
                  </a:cubicBezTo>
                  <a:cubicBezTo>
                    <a:pt x="1752707" y="2667433"/>
                    <a:pt x="1528319" y="2480142"/>
                    <a:pt x="1079543" y="2318023"/>
                  </a:cubicBezTo>
                  <a:cubicBezTo>
                    <a:pt x="823100" y="2224474"/>
                    <a:pt x="641108" y="2136854"/>
                    <a:pt x="533568" y="2055165"/>
                  </a:cubicBezTo>
                  <a:cubicBezTo>
                    <a:pt x="426027" y="1973476"/>
                    <a:pt x="335548" y="1854560"/>
                    <a:pt x="262131" y="1698420"/>
                  </a:cubicBezTo>
                  <a:cubicBezTo>
                    <a:pt x="188713" y="1542279"/>
                    <a:pt x="152005" y="1382518"/>
                    <a:pt x="152005" y="1219139"/>
                  </a:cubicBezTo>
                  <a:cubicBezTo>
                    <a:pt x="152005" y="857224"/>
                    <a:pt x="269886" y="563554"/>
                    <a:pt x="505648" y="338133"/>
                  </a:cubicBezTo>
                  <a:cubicBezTo>
                    <a:pt x="741411" y="112711"/>
                    <a:pt x="1049556" y="0"/>
                    <a:pt x="1430085" y="0"/>
                  </a:cubicBezTo>
                  <a:close/>
                </a:path>
              </a:pathLst>
            </a:custGeom>
            <a:solidFill>
              <a:schemeClr val="bg1"/>
            </a:solidFill>
            <a:ln w="9935" cap="flat" cmpd="sng" algn="ctr">
              <a:solidFill>
                <a:srgbClr val="878787">
                  <a:alpha val="1290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2" name="文本框 171">
              <a:extLst>
                <a:ext uri="{FF2B5EF4-FFF2-40B4-BE49-F238E27FC236}">
                  <a16:creationId xmlns:a16="http://schemas.microsoft.com/office/drawing/2014/main" id="{CB10A2F7-8279-4B2B-8326-4ECB30F5DB09}"/>
                </a:ext>
              </a:extLst>
            </p:cNvPr>
            <p:cNvSpPr txBox="1"/>
            <p:nvPr/>
          </p:nvSpPr>
          <p:spPr>
            <a:xfrm rot="1586915">
              <a:off x="7301622" y="333660"/>
              <a:ext cx="4821262" cy="7545106"/>
            </a:xfrm>
            <a:custGeom>
              <a:avLst/>
              <a:gdLst/>
              <a:ahLst/>
              <a:cxnLst/>
              <a:rect l="l" t="t" r="r" b="b"/>
              <a:pathLst>
                <a:path w="2674041" h="4184782">
                  <a:moveTo>
                    <a:pt x="1430085" y="0"/>
                  </a:moveTo>
                  <a:cubicBezTo>
                    <a:pt x="1880929" y="0"/>
                    <a:pt x="2259389" y="141664"/>
                    <a:pt x="2565467" y="424992"/>
                  </a:cubicBezTo>
                  <a:lnTo>
                    <a:pt x="2019491" y="1023705"/>
                  </a:lnTo>
                  <a:cubicBezTo>
                    <a:pt x="1732026" y="854121"/>
                    <a:pt x="1525217" y="769329"/>
                    <a:pt x="1399063" y="769329"/>
                  </a:cubicBezTo>
                  <a:cubicBezTo>
                    <a:pt x="1301863" y="769329"/>
                    <a:pt x="1218106" y="806030"/>
                    <a:pt x="1147790" y="879431"/>
                  </a:cubicBezTo>
                  <a:cubicBezTo>
                    <a:pt x="1077475" y="952832"/>
                    <a:pt x="1042318" y="1040185"/>
                    <a:pt x="1042318" y="1141489"/>
                  </a:cubicBezTo>
                  <a:cubicBezTo>
                    <a:pt x="1042318" y="1342029"/>
                    <a:pt x="1224310" y="1515749"/>
                    <a:pt x="1588294" y="1662648"/>
                  </a:cubicBezTo>
                  <a:cubicBezTo>
                    <a:pt x="1855077" y="1776458"/>
                    <a:pt x="2056716" y="1879377"/>
                    <a:pt x="2193210" y="1971407"/>
                  </a:cubicBezTo>
                  <a:cubicBezTo>
                    <a:pt x="2329704" y="2063437"/>
                    <a:pt x="2443966" y="2191142"/>
                    <a:pt x="2535996" y="2354521"/>
                  </a:cubicBezTo>
                  <a:cubicBezTo>
                    <a:pt x="2628027" y="2517900"/>
                    <a:pt x="2674041" y="2694722"/>
                    <a:pt x="2674041" y="2884987"/>
                  </a:cubicBezTo>
                  <a:cubicBezTo>
                    <a:pt x="2674041" y="3234494"/>
                    <a:pt x="2532894" y="3538504"/>
                    <a:pt x="2250600" y="3797015"/>
                  </a:cubicBezTo>
                  <a:cubicBezTo>
                    <a:pt x="1968305" y="4055526"/>
                    <a:pt x="1634826" y="4184782"/>
                    <a:pt x="1250161" y="4184782"/>
                  </a:cubicBezTo>
                  <a:cubicBezTo>
                    <a:pt x="828270" y="4184782"/>
                    <a:pt x="411550" y="3986245"/>
                    <a:pt x="0" y="3589171"/>
                  </a:cubicBezTo>
                  <a:lnTo>
                    <a:pt x="576997" y="2916008"/>
                  </a:lnTo>
                  <a:cubicBezTo>
                    <a:pt x="835509" y="3182792"/>
                    <a:pt x="1077475" y="3316183"/>
                    <a:pt x="1302897" y="3316183"/>
                  </a:cubicBezTo>
                  <a:cubicBezTo>
                    <a:pt x="1408370" y="3316183"/>
                    <a:pt x="1509706" y="3269255"/>
                    <a:pt x="1606907" y="3175400"/>
                  </a:cubicBezTo>
                  <a:cubicBezTo>
                    <a:pt x="1704107" y="3081544"/>
                    <a:pt x="1752707" y="2983043"/>
                    <a:pt x="1752707" y="2879897"/>
                  </a:cubicBezTo>
                  <a:cubicBezTo>
                    <a:pt x="1752707" y="2667433"/>
                    <a:pt x="1528319" y="2480142"/>
                    <a:pt x="1079543" y="2318023"/>
                  </a:cubicBezTo>
                  <a:cubicBezTo>
                    <a:pt x="823100" y="2224474"/>
                    <a:pt x="641108" y="2136854"/>
                    <a:pt x="533568" y="2055165"/>
                  </a:cubicBezTo>
                  <a:cubicBezTo>
                    <a:pt x="426027" y="1973476"/>
                    <a:pt x="335548" y="1854560"/>
                    <a:pt x="262131" y="1698420"/>
                  </a:cubicBezTo>
                  <a:cubicBezTo>
                    <a:pt x="188713" y="1542279"/>
                    <a:pt x="152005" y="1382518"/>
                    <a:pt x="152005" y="1219139"/>
                  </a:cubicBezTo>
                  <a:cubicBezTo>
                    <a:pt x="152005" y="857224"/>
                    <a:pt x="269886" y="563554"/>
                    <a:pt x="505648" y="338133"/>
                  </a:cubicBezTo>
                  <a:cubicBezTo>
                    <a:pt x="741411" y="112711"/>
                    <a:pt x="1049556" y="0"/>
                    <a:pt x="1430085" y="0"/>
                  </a:cubicBezTo>
                  <a:close/>
                </a:path>
              </a:pathLst>
            </a:custGeom>
            <a:solidFill>
              <a:schemeClr val="bg1"/>
            </a:solidFill>
            <a:ln w="10037" cap="flat" cmpd="sng" algn="ctr">
              <a:solidFill>
                <a:srgbClr val="898989">
                  <a:alpha val="1612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6F073D63-7348-4AF0-A7E6-6CA6B039A57C}"/>
                </a:ext>
              </a:extLst>
            </p:cNvPr>
            <p:cNvSpPr txBox="1"/>
            <p:nvPr/>
          </p:nvSpPr>
          <p:spPr>
            <a:xfrm rot="1525880">
              <a:off x="7294284" y="360515"/>
              <a:ext cx="4765577" cy="7457959"/>
            </a:xfrm>
            <a:custGeom>
              <a:avLst/>
              <a:gdLst/>
              <a:ahLst/>
              <a:cxnLst/>
              <a:rect l="l" t="t" r="r" b="b"/>
              <a:pathLst>
                <a:path w="2674041" h="4184782">
                  <a:moveTo>
                    <a:pt x="1430085" y="0"/>
                  </a:moveTo>
                  <a:cubicBezTo>
                    <a:pt x="1880929" y="0"/>
                    <a:pt x="2259389" y="141664"/>
                    <a:pt x="2565467" y="424992"/>
                  </a:cubicBezTo>
                  <a:lnTo>
                    <a:pt x="2019491" y="1023705"/>
                  </a:lnTo>
                  <a:cubicBezTo>
                    <a:pt x="1732026" y="854121"/>
                    <a:pt x="1525217" y="769329"/>
                    <a:pt x="1399063" y="769329"/>
                  </a:cubicBezTo>
                  <a:cubicBezTo>
                    <a:pt x="1301863" y="769329"/>
                    <a:pt x="1218106" y="806030"/>
                    <a:pt x="1147790" y="879431"/>
                  </a:cubicBezTo>
                  <a:cubicBezTo>
                    <a:pt x="1077475" y="952832"/>
                    <a:pt x="1042318" y="1040185"/>
                    <a:pt x="1042318" y="1141489"/>
                  </a:cubicBezTo>
                  <a:cubicBezTo>
                    <a:pt x="1042318" y="1342029"/>
                    <a:pt x="1224310" y="1515749"/>
                    <a:pt x="1588294" y="1662648"/>
                  </a:cubicBezTo>
                  <a:cubicBezTo>
                    <a:pt x="1855077" y="1776458"/>
                    <a:pt x="2056716" y="1879377"/>
                    <a:pt x="2193210" y="1971407"/>
                  </a:cubicBezTo>
                  <a:cubicBezTo>
                    <a:pt x="2329704" y="2063437"/>
                    <a:pt x="2443966" y="2191142"/>
                    <a:pt x="2535996" y="2354521"/>
                  </a:cubicBezTo>
                  <a:cubicBezTo>
                    <a:pt x="2628027" y="2517900"/>
                    <a:pt x="2674041" y="2694722"/>
                    <a:pt x="2674041" y="2884987"/>
                  </a:cubicBezTo>
                  <a:cubicBezTo>
                    <a:pt x="2674041" y="3234494"/>
                    <a:pt x="2532894" y="3538504"/>
                    <a:pt x="2250600" y="3797015"/>
                  </a:cubicBezTo>
                  <a:cubicBezTo>
                    <a:pt x="1968305" y="4055526"/>
                    <a:pt x="1634826" y="4184782"/>
                    <a:pt x="1250161" y="4184782"/>
                  </a:cubicBezTo>
                  <a:cubicBezTo>
                    <a:pt x="828270" y="4184782"/>
                    <a:pt x="411550" y="3986245"/>
                    <a:pt x="0" y="3589171"/>
                  </a:cubicBezTo>
                  <a:lnTo>
                    <a:pt x="576997" y="2916008"/>
                  </a:lnTo>
                  <a:cubicBezTo>
                    <a:pt x="835509" y="3182792"/>
                    <a:pt x="1077475" y="3316183"/>
                    <a:pt x="1302897" y="3316183"/>
                  </a:cubicBezTo>
                  <a:cubicBezTo>
                    <a:pt x="1408370" y="3316183"/>
                    <a:pt x="1509706" y="3269255"/>
                    <a:pt x="1606907" y="3175400"/>
                  </a:cubicBezTo>
                  <a:cubicBezTo>
                    <a:pt x="1704107" y="3081544"/>
                    <a:pt x="1752707" y="2983043"/>
                    <a:pt x="1752707" y="2879897"/>
                  </a:cubicBezTo>
                  <a:cubicBezTo>
                    <a:pt x="1752707" y="2667433"/>
                    <a:pt x="1528319" y="2480142"/>
                    <a:pt x="1079543" y="2318023"/>
                  </a:cubicBezTo>
                  <a:cubicBezTo>
                    <a:pt x="823100" y="2224474"/>
                    <a:pt x="641108" y="2136854"/>
                    <a:pt x="533568" y="2055165"/>
                  </a:cubicBezTo>
                  <a:cubicBezTo>
                    <a:pt x="426027" y="1973476"/>
                    <a:pt x="335548" y="1854560"/>
                    <a:pt x="262131" y="1698420"/>
                  </a:cubicBezTo>
                  <a:cubicBezTo>
                    <a:pt x="188713" y="1542279"/>
                    <a:pt x="152005" y="1382518"/>
                    <a:pt x="152005" y="1219139"/>
                  </a:cubicBezTo>
                  <a:cubicBezTo>
                    <a:pt x="152005" y="857224"/>
                    <a:pt x="269886" y="563554"/>
                    <a:pt x="505648" y="338133"/>
                  </a:cubicBezTo>
                  <a:cubicBezTo>
                    <a:pt x="741411" y="112711"/>
                    <a:pt x="1049556" y="0"/>
                    <a:pt x="1430085" y="0"/>
                  </a:cubicBezTo>
                  <a:close/>
                </a:path>
              </a:pathLst>
            </a:custGeom>
            <a:solidFill>
              <a:schemeClr val="bg1"/>
            </a:solidFill>
            <a:ln w="10140" cap="flat" cmpd="sng" algn="ctr">
              <a:solidFill>
                <a:srgbClr val="8B8B8B">
                  <a:alpha val="1935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4" name="文本框 173">
              <a:extLst>
                <a:ext uri="{FF2B5EF4-FFF2-40B4-BE49-F238E27FC236}">
                  <a16:creationId xmlns:a16="http://schemas.microsoft.com/office/drawing/2014/main" id="{0689AE56-016F-4501-809C-662321BF00DB}"/>
                </a:ext>
              </a:extLst>
            </p:cNvPr>
            <p:cNvSpPr txBox="1"/>
            <p:nvPr/>
          </p:nvSpPr>
          <p:spPr>
            <a:xfrm rot="1464845">
              <a:off x="7286946" y="387370"/>
              <a:ext cx="4709891" cy="7370814"/>
            </a:xfrm>
            <a:custGeom>
              <a:avLst/>
              <a:gdLst/>
              <a:ahLst/>
              <a:cxnLst/>
              <a:rect l="l" t="t" r="r" b="b"/>
              <a:pathLst>
                <a:path w="2674041" h="4184782">
                  <a:moveTo>
                    <a:pt x="1430085" y="0"/>
                  </a:moveTo>
                  <a:cubicBezTo>
                    <a:pt x="1880929" y="0"/>
                    <a:pt x="2259389" y="141664"/>
                    <a:pt x="2565467" y="424992"/>
                  </a:cubicBezTo>
                  <a:lnTo>
                    <a:pt x="2019491" y="1023705"/>
                  </a:lnTo>
                  <a:cubicBezTo>
                    <a:pt x="1732026" y="854121"/>
                    <a:pt x="1525217" y="769329"/>
                    <a:pt x="1399063" y="769329"/>
                  </a:cubicBezTo>
                  <a:cubicBezTo>
                    <a:pt x="1301863" y="769329"/>
                    <a:pt x="1218106" y="806030"/>
                    <a:pt x="1147790" y="879431"/>
                  </a:cubicBezTo>
                  <a:cubicBezTo>
                    <a:pt x="1077475" y="952832"/>
                    <a:pt x="1042318" y="1040185"/>
                    <a:pt x="1042318" y="1141489"/>
                  </a:cubicBezTo>
                  <a:cubicBezTo>
                    <a:pt x="1042318" y="1342029"/>
                    <a:pt x="1224310" y="1515749"/>
                    <a:pt x="1588294" y="1662648"/>
                  </a:cubicBezTo>
                  <a:cubicBezTo>
                    <a:pt x="1855077" y="1776458"/>
                    <a:pt x="2056716" y="1879377"/>
                    <a:pt x="2193210" y="1971407"/>
                  </a:cubicBezTo>
                  <a:cubicBezTo>
                    <a:pt x="2329704" y="2063437"/>
                    <a:pt x="2443966" y="2191142"/>
                    <a:pt x="2535996" y="2354521"/>
                  </a:cubicBezTo>
                  <a:cubicBezTo>
                    <a:pt x="2628027" y="2517900"/>
                    <a:pt x="2674041" y="2694722"/>
                    <a:pt x="2674041" y="2884987"/>
                  </a:cubicBezTo>
                  <a:cubicBezTo>
                    <a:pt x="2674041" y="3234494"/>
                    <a:pt x="2532894" y="3538504"/>
                    <a:pt x="2250600" y="3797015"/>
                  </a:cubicBezTo>
                  <a:cubicBezTo>
                    <a:pt x="1968305" y="4055526"/>
                    <a:pt x="1634826" y="4184782"/>
                    <a:pt x="1250161" y="4184782"/>
                  </a:cubicBezTo>
                  <a:cubicBezTo>
                    <a:pt x="828270" y="4184782"/>
                    <a:pt x="411550" y="3986245"/>
                    <a:pt x="0" y="3589171"/>
                  </a:cubicBezTo>
                  <a:lnTo>
                    <a:pt x="576997" y="2916008"/>
                  </a:lnTo>
                  <a:cubicBezTo>
                    <a:pt x="835509" y="3182792"/>
                    <a:pt x="1077475" y="3316183"/>
                    <a:pt x="1302897" y="3316183"/>
                  </a:cubicBezTo>
                  <a:cubicBezTo>
                    <a:pt x="1408370" y="3316183"/>
                    <a:pt x="1509706" y="3269255"/>
                    <a:pt x="1606907" y="3175400"/>
                  </a:cubicBezTo>
                  <a:cubicBezTo>
                    <a:pt x="1704107" y="3081544"/>
                    <a:pt x="1752707" y="2983043"/>
                    <a:pt x="1752707" y="2879897"/>
                  </a:cubicBezTo>
                  <a:cubicBezTo>
                    <a:pt x="1752707" y="2667433"/>
                    <a:pt x="1528319" y="2480142"/>
                    <a:pt x="1079543" y="2318023"/>
                  </a:cubicBezTo>
                  <a:cubicBezTo>
                    <a:pt x="823100" y="2224474"/>
                    <a:pt x="641108" y="2136854"/>
                    <a:pt x="533568" y="2055165"/>
                  </a:cubicBezTo>
                  <a:cubicBezTo>
                    <a:pt x="426027" y="1973476"/>
                    <a:pt x="335548" y="1854560"/>
                    <a:pt x="262131" y="1698420"/>
                  </a:cubicBezTo>
                  <a:cubicBezTo>
                    <a:pt x="188713" y="1542279"/>
                    <a:pt x="152005" y="1382518"/>
                    <a:pt x="152005" y="1219139"/>
                  </a:cubicBezTo>
                  <a:cubicBezTo>
                    <a:pt x="152005" y="857224"/>
                    <a:pt x="269886" y="563554"/>
                    <a:pt x="505648" y="338133"/>
                  </a:cubicBezTo>
                  <a:cubicBezTo>
                    <a:pt x="741411" y="112711"/>
                    <a:pt x="1049556" y="0"/>
                    <a:pt x="1430085" y="0"/>
                  </a:cubicBezTo>
                  <a:close/>
                </a:path>
              </a:pathLst>
            </a:custGeom>
            <a:solidFill>
              <a:schemeClr val="bg1"/>
            </a:solidFill>
            <a:ln w="10242" cap="flat" cmpd="sng" algn="ctr">
              <a:solidFill>
                <a:srgbClr val="8D8D8D">
                  <a:alpha val="2258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5" name="文本框 174">
              <a:extLst>
                <a:ext uri="{FF2B5EF4-FFF2-40B4-BE49-F238E27FC236}">
                  <a16:creationId xmlns:a16="http://schemas.microsoft.com/office/drawing/2014/main" id="{C8A3A33D-C451-44D1-9BD5-D0659B408477}"/>
                </a:ext>
              </a:extLst>
            </p:cNvPr>
            <p:cNvSpPr txBox="1"/>
            <p:nvPr/>
          </p:nvSpPr>
          <p:spPr>
            <a:xfrm rot="1403809">
              <a:off x="7279607" y="414226"/>
              <a:ext cx="4654205" cy="7283667"/>
            </a:xfrm>
            <a:custGeom>
              <a:avLst/>
              <a:gdLst/>
              <a:ahLst/>
              <a:cxnLst/>
              <a:rect l="l" t="t" r="r" b="b"/>
              <a:pathLst>
                <a:path w="2674041" h="4184782">
                  <a:moveTo>
                    <a:pt x="1430085" y="0"/>
                  </a:moveTo>
                  <a:cubicBezTo>
                    <a:pt x="1880929" y="0"/>
                    <a:pt x="2259389" y="141664"/>
                    <a:pt x="2565467" y="424992"/>
                  </a:cubicBezTo>
                  <a:lnTo>
                    <a:pt x="2019491" y="1023705"/>
                  </a:lnTo>
                  <a:cubicBezTo>
                    <a:pt x="1732026" y="854121"/>
                    <a:pt x="1525217" y="769329"/>
                    <a:pt x="1399063" y="769329"/>
                  </a:cubicBezTo>
                  <a:cubicBezTo>
                    <a:pt x="1301863" y="769329"/>
                    <a:pt x="1218106" y="806030"/>
                    <a:pt x="1147790" y="879431"/>
                  </a:cubicBezTo>
                  <a:cubicBezTo>
                    <a:pt x="1077475" y="952832"/>
                    <a:pt x="1042318" y="1040185"/>
                    <a:pt x="1042318" y="1141489"/>
                  </a:cubicBezTo>
                  <a:cubicBezTo>
                    <a:pt x="1042318" y="1342029"/>
                    <a:pt x="1224310" y="1515749"/>
                    <a:pt x="1588294" y="1662648"/>
                  </a:cubicBezTo>
                  <a:cubicBezTo>
                    <a:pt x="1855077" y="1776458"/>
                    <a:pt x="2056716" y="1879377"/>
                    <a:pt x="2193210" y="1971407"/>
                  </a:cubicBezTo>
                  <a:cubicBezTo>
                    <a:pt x="2329704" y="2063437"/>
                    <a:pt x="2443966" y="2191142"/>
                    <a:pt x="2535996" y="2354521"/>
                  </a:cubicBezTo>
                  <a:cubicBezTo>
                    <a:pt x="2628027" y="2517900"/>
                    <a:pt x="2674041" y="2694722"/>
                    <a:pt x="2674041" y="2884987"/>
                  </a:cubicBezTo>
                  <a:cubicBezTo>
                    <a:pt x="2674041" y="3234494"/>
                    <a:pt x="2532894" y="3538504"/>
                    <a:pt x="2250600" y="3797015"/>
                  </a:cubicBezTo>
                  <a:cubicBezTo>
                    <a:pt x="1968305" y="4055526"/>
                    <a:pt x="1634826" y="4184782"/>
                    <a:pt x="1250161" y="4184782"/>
                  </a:cubicBezTo>
                  <a:cubicBezTo>
                    <a:pt x="828270" y="4184782"/>
                    <a:pt x="411550" y="3986245"/>
                    <a:pt x="0" y="3589171"/>
                  </a:cubicBezTo>
                  <a:lnTo>
                    <a:pt x="576997" y="2916008"/>
                  </a:lnTo>
                  <a:cubicBezTo>
                    <a:pt x="835509" y="3182792"/>
                    <a:pt x="1077475" y="3316183"/>
                    <a:pt x="1302897" y="3316183"/>
                  </a:cubicBezTo>
                  <a:cubicBezTo>
                    <a:pt x="1408370" y="3316183"/>
                    <a:pt x="1509706" y="3269255"/>
                    <a:pt x="1606907" y="3175400"/>
                  </a:cubicBezTo>
                  <a:cubicBezTo>
                    <a:pt x="1704107" y="3081544"/>
                    <a:pt x="1752707" y="2983043"/>
                    <a:pt x="1752707" y="2879897"/>
                  </a:cubicBezTo>
                  <a:cubicBezTo>
                    <a:pt x="1752707" y="2667433"/>
                    <a:pt x="1528319" y="2480142"/>
                    <a:pt x="1079543" y="2318023"/>
                  </a:cubicBezTo>
                  <a:cubicBezTo>
                    <a:pt x="823100" y="2224474"/>
                    <a:pt x="641108" y="2136854"/>
                    <a:pt x="533568" y="2055165"/>
                  </a:cubicBezTo>
                  <a:cubicBezTo>
                    <a:pt x="426027" y="1973476"/>
                    <a:pt x="335548" y="1854560"/>
                    <a:pt x="262131" y="1698420"/>
                  </a:cubicBezTo>
                  <a:cubicBezTo>
                    <a:pt x="188713" y="1542279"/>
                    <a:pt x="152005" y="1382518"/>
                    <a:pt x="152005" y="1219139"/>
                  </a:cubicBezTo>
                  <a:cubicBezTo>
                    <a:pt x="152005" y="857224"/>
                    <a:pt x="269886" y="563554"/>
                    <a:pt x="505648" y="338133"/>
                  </a:cubicBezTo>
                  <a:cubicBezTo>
                    <a:pt x="741411" y="112711"/>
                    <a:pt x="1049556" y="0"/>
                    <a:pt x="1430085" y="0"/>
                  </a:cubicBezTo>
                  <a:close/>
                </a:path>
              </a:pathLst>
            </a:custGeom>
            <a:solidFill>
              <a:schemeClr val="bg1"/>
            </a:solidFill>
            <a:ln w="10344" cap="flat" cmpd="sng" algn="ctr">
              <a:solidFill>
                <a:srgbClr val="909090">
                  <a:alpha val="2580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8F1AA163-2138-48EE-8205-359F8EC50A78}"/>
                </a:ext>
              </a:extLst>
            </p:cNvPr>
            <p:cNvSpPr txBox="1"/>
            <p:nvPr/>
          </p:nvSpPr>
          <p:spPr>
            <a:xfrm rot="1342774">
              <a:off x="7272269" y="441082"/>
              <a:ext cx="4598519" cy="7196521"/>
            </a:xfrm>
            <a:custGeom>
              <a:avLst/>
              <a:gdLst/>
              <a:ahLst/>
              <a:cxnLst/>
              <a:rect l="l" t="t" r="r" b="b"/>
              <a:pathLst>
                <a:path w="2674041" h="4184782">
                  <a:moveTo>
                    <a:pt x="1430085" y="0"/>
                  </a:moveTo>
                  <a:cubicBezTo>
                    <a:pt x="1880929" y="0"/>
                    <a:pt x="2259389" y="141664"/>
                    <a:pt x="2565467" y="424992"/>
                  </a:cubicBezTo>
                  <a:lnTo>
                    <a:pt x="2019491" y="1023705"/>
                  </a:lnTo>
                  <a:cubicBezTo>
                    <a:pt x="1732026" y="854121"/>
                    <a:pt x="1525217" y="769329"/>
                    <a:pt x="1399063" y="769329"/>
                  </a:cubicBezTo>
                  <a:cubicBezTo>
                    <a:pt x="1301863" y="769329"/>
                    <a:pt x="1218106" y="806030"/>
                    <a:pt x="1147790" y="879431"/>
                  </a:cubicBezTo>
                  <a:cubicBezTo>
                    <a:pt x="1077475" y="952832"/>
                    <a:pt x="1042318" y="1040185"/>
                    <a:pt x="1042318" y="1141489"/>
                  </a:cubicBezTo>
                  <a:cubicBezTo>
                    <a:pt x="1042318" y="1342029"/>
                    <a:pt x="1224310" y="1515749"/>
                    <a:pt x="1588294" y="1662648"/>
                  </a:cubicBezTo>
                  <a:cubicBezTo>
                    <a:pt x="1855077" y="1776458"/>
                    <a:pt x="2056716" y="1879377"/>
                    <a:pt x="2193210" y="1971407"/>
                  </a:cubicBezTo>
                  <a:cubicBezTo>
                    <a:pt x="2329704" y="2063437"/>
                    <a:pt x="2443966" y="2191142"/>
                    <a:pt x="2535996" y="2354521"/>
                  </a:cubicBezTo>
                  <a:cubicBezTo>
                    <a:pt x="2628027" y="2517900"/>
                    <a:pt x="2674041" y="2694722"/>
                    <a:pt x="2674041" y="2884987"/>
                  </a:cubicBezTo>
                  <a:cubicBezTo>
                    <a:pt x="2674041" y="3234494"/>
                    <a:pt x="2532894" y="3538504"/>
                    <a:pt x="2250600" y="3797015"/>
                  </a:cubicBezTo>
                  <a:cubicBezTo>
                    <a:pt x="1968305" y="4055526"/>
                    <a:pt x="1634826" y="4184782"/>
                    <a:pt x="1250161" y="4184782"/>
                  </a:cubicBezTo>
                  <a:cubicBezTo>
                    <a:pt x="828270" y="4184782"/>
                    <a:pt x="411550" y="3986245"/>
                    <a:pt x="0" y="3589171"/>
                  </a:cubicBezTo>
                  <a:lnTo>
                    <a:pt x="576997" y="2916008"/>
                  </a:lnTo>
                  <a:cubicBezTo>
                    <a:pt x="835509" y="3182792"/>
                    <a:pt x="1077475" y="3316183"/>
                    <a:pt x="1302897" y="3316183"/>
                  </a:cubicBezTo>
                  <a:cubicBezTo>
                    <a:pt x="1408370" y="3316183"/>
                    <a:pt x="1509706" y="3269255"/>
                    <a:pt x="1606907" y="3175400"/>
                  </a:cubicBezTo>
                  <a:cubicBezTo>
                    <a:pt x="1704107" y="3081544"/>
                    <a:pt x="1752707" y="2983043"/>
                    <a:pt x="1752707" y="2879897"/>
                  </a:cubicBezTo>
                  <a:cubicBezTo>
                    <a:pt x="1752707" y="2667433"/>
                    <a:pt x="1528319" y="2480142"/>
                    <a:pt x="1079543" y="2318023"/>
                  </a:cubicBezTo>
                  <a:cubicBezTo>
                    <a:pt x="823100" y="2224474"/>
                    <a:pt x="641108" y="2136854"/>
                    <a:pt x="533568" y="2055165"/>
                  </a:cubicBezTo>
                  <a:cubicBezTo>
                    <a:pt x="426027" y="1973476"/>
                    <a:pt x="335548" y="1854560"/>
                    <a:pt x="262131" y="1698420"/>
                  </a:cubicBezTo>
                  <a:cubicBezTo>
                    <a:pt x="188713" y="1542279"/>
                    <a:pt x="152005" y="1382518"/>
                    <a:pt x="152005" y="1219139"/>
                  </a:cubicBezTo>
                  <a:cubicBezTo>
                    <a:pt x="152005" y="857224"/>
                    <a:pt x="269886" y="563554"/>
                    <a:pt x="505648" y="338133"/>
                  </a:cubicBezTo>
                  <a:cubicBezTo>
                    <a:pt x="741411" y="112711"/>
                    <a:pt x="1049556" y="0"/>
                    <a:pt x="1430085" y="0"/>
                  </a:cubicBezTo>
                  <a:close/>
                </a:path>
              </a:pathLst>
            </a:custGeom>
            <a:solidFill>
              <a:schemeClr val="bg1"/>
            </a:solidFill>
            <a:ln w="10447" cap="flat" cmpd="sng" algn="ctr">
              <a:solidFill>
                <a:srgbClr val="929292">
                  <a:alpha val="2903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7" name="文本框 176">
              <a:extLst>
                <a:ext uri="{FF2B5EF4-FFF2-40B4-BE49-F238E27FC236}">
                  <a16:creationId xmlns:a16="http://schemas.microsoft.com/office/drawing/2014/main" id="{B84D7422-1849-422B-B2ED-59E3E8C2FCD7}"/>
                </a:ext>
              </a:extLst>
            </p:cNvPr>
            <p:cNvSpPr txBox="1"/>
            <p:nvPr/>
          </p:nvSpPr>
          <p:spPr>
            <a:xfrm rot="1281739">
              <a:off x="7264930" y="467937"/>
              <a:ext cx="4542833" cy="7109376"/>
            </a:xfrm>
            <a:custGeom>
              <a:avLst/>
              <a:gdLst/>
              <a:ahLst/>
              <a:cxnLst/>
              <a:rect l="l" t="t" r="r" b="b"/>
              <a:pathLst>
                <a:path w="2674041" h="4184782">
                  <a:moveTo>
                    <a:pt x="1430085" y="0"/>
                  </a:moveTo>
                  <a:cubicBezTo>
                    <a:pt x="1880929" y="0"/>
                    <a:pt x="2259389" y="141664"/>
                    <a:pt x="2565467" y="424992"/>
                  </a:cubicBezTo>
                  <a:lnTo>
                    <a:pt x="2019491" y="1023705"/>
                  </a:lnTo>
                  <a:cubicBezTo>
                    <a:pt x="1732026" y="854121"/>
                    <a:pt x="1525217" y="769329"/>
                    <a:pt x="1399063" y="769329"/>
                  </a:cubicBezTo>
                  <a:cubicBezTo>
                    <a:pt x="1301863" y="769329"/>
                    <a:pt x="1218106" y="806030"/>
                    <a:pt x="1147790" y="879431"/>
                  </a:cubicBezTo>
                  <a:cubicBezTo>
                    <a:pt x="1077475" y="952832"/>
                    <a:pt x="1042318" y="1040185"/>
                    <a:pt x="1042318" y="1141489"/>
                  </a:cubicBezTo>
                  <a:cubicBezTo>
                    <a:pt x="1042318" y="1342029"/>
                    <a:pt x="1224310" y="1515749"/>
                    <a:pt x="1588294" y="1662648"/>
                  </a:cubicBezTo>
                  <a:cubicBezTo>
                    <a:pt x="1855077" y="1776458"/>
                    <a:pt x="2056716" y="1879377"/>
                    <a:pt x="2193210" y="1971407"/>
                  </a:cubicBezTo>
                  <a:cubicBezTo>
                    <a:pt x="2329704" y="2063437"/>
                    <a:pt x="2443966" y="2191142"/>
                    <a:pt x="2535996" y="2354521"/>
                  </a:cubicBezTo>
                  <a:cubicBezTo>
                    <a:pt x="2628027" y="2517900"/>
                    <a:pt x="2674041" y="2694722"/>
                    <a:pt x="2674041" y="2884987"/>
                  </a:cubicBezTo>
                  <a:cubicBezTo>
                    <a:pt x="2674041" y="3234494"/>
                    <a:pt x="2532894" y="3538504"/>
                    <a:pt x="2250600" y="3797015"/>
                  </a:cubicBezTo>
                  <a:cubicBezTo>
                    <a:pt x="1968305" y="4055526"/>
                    <a:pt x="1634826" y="4184782"/>
                    <a:pt x="1250161" y="4184782"/>
                  </a:cubicBezTo>
                  <a:cubicBezTo>
                    <a:pt x="828270" y="4184782"/>
                    <a:pt x="411550" y="3986245"/>
                    <a:pt x="0" y="3589171"/>
                  </a:cubicBezTo>
                  <a:lnTo>
                    <a:pt x="576997" y="2916008"/>
                  </a:lnTo>
                  <a:cubicBezTo>
                    <a:pt x="835509" y="3182792"/>
                    <a:pt x="1077475" y="3316183"/>
                    <a:pt x="1302897" y="3316183"/>
                  </a:cubicBezTo>
                  <a:cubicBezTo>
                    <a:pt x="1408370" y="3316183"/>
                    <a:pt x="1509706" y="3269255"/>
                    <a:pt x="1606907" y="3175400"/>
                  </a:cubicBezTo>
                  <a:cubicBezTo>
                    <a:pt x="1704107" y="3081544"/>
                    <a:pt x="1752707" y="2983043"/>
                    <a:pt x="1752707" y="2879897"/>
                  </a:cubicBezTo>
                  <a:cubicBezTo>
                    <a:pt x="1752707" y="2667433"/>
                    <a:pt x="1528319" y="2480142"/>
                    <a:pt x="1079543" y="2318023"/>
                  </a:cubicBezTo>
                  <a:cubicBezTo>
                    <a:pt x="823100" y="2224474"/>
                    <a:pt x="641108" y="2136854"/>
                    <a:pt x="533568" y="2055165"/>
                  </a:cubicBezTo>
                  <a:cubicBezTo>
                    <a:pt x="426027" y="1973476"/>
                    <a:pt x="335548" y="1854560"/>
                    <a:pt x="262131" y="1698420"/>
                  </a:cubicBezTo>
                  <a:cubicBezTo>
                    <a:pt x="188713" y="1542279"/>
                    <a:pt x="152005" y="1382518"/>
                    <a:pt x="152005" y="1219139"/>
                  </a:cubicBezTo>
                  <a:cubicBezTo>
                    <a:pt x="152005" y="857224"/>
                    <a:pt x="269886" y="563554"/>
                    <a:pt x="505648" y="338133"/>
                  </a:cubicBezTo>
                  <a:cubicBezTo>
                    <a:pt x="741411" y="112711"/>
                    <a:pt x="1049556" y="0"/>
                    <a:pt x="1430085" y="0"/>
                  </a:cubicBezTo>
                  <a:close/>
                </a:path>
              </a:pathLst>
            </a:custGeom>
            <a:solidFill>
              <a:schemeClr val="bg1"/>
            </a:solidFill>
            <a:ln w="10549" cap="flat" cmpd="sng" algn="ctr">
              <a:solidFill>
                <a:srgbClr val="949494">
                  <a:alpha val="3225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8" name="文本框 177">
              <a:extLst>
                <a:ext uri="{FF2B5EF4-FFF2-40B4-BE49-F238E27FC236}">
                  <a16:creationId xmlns:a16="http://schemas.microsoft.com/office/drawing/2014/main" id="{A7B28535-665E-42E7-AD2A-ED4FFFAC83A3}"/>
                </a:ext>
              </a:extLst>
            </p:cNvPr>
            <p:cNvSpPr txBox="1"/>
            <p:nvPr/>
          </p:nvSpPr>
          <p:spPr>
            <a:xfrm rot="1220704">
              <a:off x="7257592" y="494793"/>
              <a:ext cx="4487148" cy="7022229"/>
            </a:xfrm>
            <a:custGeom>
              <a:avLst/>
              <a:gdLst/>
              <a:ahLst/>
              <a:cxnLst/>
              <a:rect l="l" t="t" r="r" b="b"/>
              <a:pathLst>
                <a:path w="2674041" h="4184782">
                  <a:moveTo>
                    <a:pt x="1430085" y="0"/>
                  </a:moveTo>
                  <a:cubicBezTo>
                    <a:pt x="1880929" y="0"/>
                    <a:pt x="2259389" y="141664"/>
                    <a:pt x="2565467" y="424992"/>
                  </a:cubicBezTo>
                  <a:lnTo>
                    <a:pt x="2019491" y="1023705"/>
                  </a:lnTo>
                  <a:cubicBezTo>
                    <a:pt x="1732026" y="854121"/>
                    <a:pt x="1525217" y="769329"/>
                    <a:pt x="1399063" y="769329"/>
                  </a:cubicBezTo>
                  <a:cubicBezTo>
                    <a:pt x="1301863" y="769329"/>
                    <a:pt x="1218106" y="806030"/>
                    <a:pt x="1147790" y="879431"/>
                  </a:cubicBezTo>
                  <a:cubicBezTo>
                    <a:pt x="1077475" y="952832"/>
                    <a:pt x="1042318" y="1040185"/>
                    <a:pt x="1042318" y="1141489"/>
                  </a:cubicBezTo>
                  <a:cubicBezTo>
                    <a:pt x="1042318" y="1342029"/>
                    <a:pt x="1224310" y="1515749"/>
                    <a:pt x="1588294" y="1662648"/>
                  </a:cubicBezTo>
                  <a:cubicBezTo>
                    <a:pt x="1855077" y="1776458"/>
                    <a:pt x="2056716" y="1879377"/>
                    <a:pt x="2193210" y="1971407"/>
                  </a:cubicBezTo>
                  <a:cubicBezTo>
                    <a:pt x="2329704" y="2063437"/>
                    <a:pt x="2443966" y="2191142"/>
                    <a:pt x="2535996" y="2354521"/>
                  </a:cubicBezTo>
                  <a:cubicBezTo>
                    <a:pt x="2628027" y="2517900"/>
                    <a:pt x="2674041" y="2694722"/>
                    <a:pt x="2674041" y="2884987"/>
                  </a:cubicBezTo>
                  <a:cubicBezTo>
                    <a:pt x="2674041" y="3234494"/>
                    <a:pt x="2532894" y="3538504"/>
                    <a:pt x="2250600" y="3797015"/>
                  </a:cubicBezTo>
                  <a:cubicBezTo>
                    <a:pt x="1968305" y="4055526"/>
                    <a:pt x="1634826" y="4184782"/>
                    <a:pt x="1250161" y="4184782"/>
                  </a:cubicBezTo>
                  <a:cubicBezTo>
                    <a:pt x="828270" y="4184782"/>
                    <a:pt x="411550" y="3986245"/>
                    <a:pt x="0" y="3589171"/>
                  </a:cubicBezTo>
                  <a:lnTo>
                    <a:pt x="576997" y="2916008"/>
                  </a:lnTo>
                  <a:cubicBezTo>
                    <a:pt x="835509" y="3182792"/>
                    <a:pt x="1077475" y="3316183"/>
                    <a:pt x="1302897" y="3316183"/>
                  </a:cubicBezTo>
                  <a:cubicBezTo>
                    <a:pt x="1408370" y="3316183"/>
                    <a:pt x="1509706" y="3269255"/>
                    <a:pt x="1606907" y="3175400"/>
                  </a:cubicBezTo>
                  <a:cubicBezTo>
                    <a:pt x="1704107" y="3081544"/>
                    <a:pt x="1752707" y="2983043"/>
                    <a:pt x="1752707" y="2879897"/>
                  </a:cubicBezTo>
                  <a:cubicBezTo>
                    <a:pt x="1752707" y="2667433"/>
                    <a:pt x="1528319" y="2480142"/>
                    <a:pt x="1079543" y="2318023"/>
                  </a:cubicBezTo>
                  <a:cubicBezTo>
                    <a:pt x="823100" y="2224474"/>
                    <a:pt x="641108" y="2136854"/>
                    <a:pt x="533568" y="2055165"/>
                  </a:cubicBezTo>
                  <a:cubicBezTo>
                    <a:pt x="426027" y="1973476"/>
                    <a:pt x="335548" y="1854560"/>
                    <a:pt x="262131" y="1698420"/>
                  </a:cubicBezTo>
                  <a:cubicBezTo>
                    <a:pt x="188713" y="1542279"/>
                    <a:pt x="152005" y="1382518"/>
                    <a:pt x="152005" y="1219139"/>
                  </a:cubicBezTo>
                  <a:cubicBezTo>
                    <a:pt x="152005" y="857224"/>
                    <a:pt x="269886" y="563554"/>
                    <a:pt x="505648" y="338133"/>
                  </a:cubicBezTo>
                  <a:cubicBezTo>
                    <a:pt x="741411" y="112711"/>
                    <a:pt x="1049556" y="0"/>
                    <a:pt x="1430085" y="0"/>
                  </a:cubicBezTo>
                  <a:close/>
                </a:path>
              </a:pathLst>
            </a:custGeom>
            <a:solidFill>
              <a:schemeClr val="bg1"/>
            </a:solidFill>
            <a:ln w="10652" cap="flat" cmpd="sng" algn="ctr">
              <a:solidFill>
                <a:srgbClr val="969696">
                  <a:alpha val="3548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9" name="文本框 178">
              <a:extLst>
                <a:ext uri="{FF2B5EF4-FFF2-40B4-BE49-F238E27FC236}">
                  <a16:creationId xmlns:a16="http://schemas.microsoft.com/office/drawing/2014/main" id="{4F80AF17-2706-4A38-98EE-DFED85F75FF5}"/>
                </a:ext>
              </a:extLst>
            </p:cNvPr>
            <p:cNvSpPr txBox="1"/>
            <p:nvPr/>
          </p:nvSpPr>
          <p:spPr>
            <a:xfrm rot="1159669">
              <a:off x="7250255" y="521648"/>
              <a:ext cx="4431462" cy="6935083"/>
            </a:xfrm>
            <a:custGeom>
              <a:avLst/>
              <a:gdLst/>
              <a:ahLst/>
              <a:cxnLst/>
              <a:rect l="l" t="t" r="r" b="b"/>
              <a:pathLst>
                <a:path w="2674041" h="4184782">
                  <a:moveTo>
                    <a:pt x="1430085" y="0"/>
                  </a:moveTo>
                  <a:cubicBezTo>
                    <a:pt x="1880929" y="0"/>
                    <a:pt x="2259389" y="141664"/>
                    <a:pt x="2565467" y="424992"/>
                  </a:cubicBezTo>
                  <a:lnTo>
                    <a:pt x="2019491" y="1023705"/>
                  </a:lnTo>
                  <a:cubicBezTo>
                    <a:pt x="1732026" y="854121"/>
                    <a:pt x="1525217" y="769329"/>
                    <a:pt x="1399063" y="769329"/>
                  </a:cubicBezTo>
                  <a:cubicBezTo>
                    <a:pt x="1301863" y="769329"/>
                    <a:pt x="1218106" y="806030"/>
                    <a:pt x="1147790" y="879431"/>
                  </a:cubicBezTo>
                  <a:cubicBezTo>
                    <a:pt x="1077475" y="952832"/>
                    <a:pt x="1042318" y="1040185"/>
                    <a:pt x="1042318" y="1141489"/>
                  </a:cubicBezTo>
                  <a:cubicBezTo>
                    <a:pt x="1042318" y="1342029"/>
                    <a:pt x="1224310" y="1515749"/>
                    <a:pt x="1588294" y="1662648"/>
                  </a:cubicBezTo>
                  <a:cubicBezTo>
                    <a:pt x="1855077" y="1776458"/>
                    <a:pt x="2056716" y="1879377"/>
                    <a:pt x="2193210" y="1971407"/>
                  </a:cubicBezTo>
                  <a:cubicBezTo>
                    <a:pt x="2329704" y="2063437"/>
                    <a:pt x="2443966" y="2191142"/>
                    <a:pt x="2535996" y="2354521"/>
                  </a:cubicBezTo>
                  <a:cubicBezTo>
                    <a:pt x="2628027" y="2517900"/>
                    <a:pt x="2674041" y="2694722"/>
                    <a:pt x="2674041" y="2884987"/>
                  </a:cubicBezTo>
                  <a:cubicBezTo>
                    <a:pt x="2674041" y="3234494"/>
                    <a:pt x="2532894" y="3538504"/>
                    <a:pt x="2250600" y="3797015"/>
                  </a:cubicBezTo>
                  <a:cubicBezTo>
                    <a:pt x="1968305" y="4055526"/>
                    <a:pt x="1634826" y="4184782"/>
                    <a:pt x="1250161" y="4184782"/>
                  </a:cubicBezTo>
                  <a:cubicBezTo>
                    <a:pt x="828270" y="4184782"/>
                    <a:pt x="411550" y="3986245"/>
                    <a:pt x="0" y="3589171"/>
                  </a:cubicBezTo>
                  <a:lnTo>
                    <a:pt x="576997" y="2916008"/>
                  </a:lnTo>
                  <a:cubicBezTo>
                    <a:pt x="835509" y="3182792"/>
                    <a:pt x="1077475" y="3316183"/>
                    <a:pt x="1302897" y="3316183"/>
                  </a:cubicBezTo>
                  <a:cubicBezTo>
                    <a:pt x="1408370" y="3316183"/>
                    <a:pt x="1509706" y="3269255"/>
                    <a:pt x="1606907" y="3175400"/>
                  </a:cubicBezTo>
                  <a:cubicBezTo>
                    <a:pt x="1704107" y="3081544"/>
                    <a:pt x="1752707" y="2983043"/>
                    <a:pt x="1752707" y="2879897"/>
                  </a:cubicBezTo>
                  <a:cubicBezTo>
                    <a:pt x="1752707" y="2667433"/>
                    <a:pt x="1528319" y="2480142"/>
                    <a:pt x="1079543" y="2318023"/>
                  </a:cubicBezTo>
                  <a:cubicBezTo>
                    <a:pt x="823100" y="2224474"/>
                    <a:pt x="641108" y="2136854"/>
                    <a:pt x="533568" y="2055165"/>
                  </a:cubicBezTo>
                  <a:cubicBezTo>
                    <a:pt x="426027" y="1973476"/>
                    <a:pt x="335548" y="1854560"/>
                    <a:pt x="262131" y="1698420"/>
                  </a:cubicBezTo>
                  <a:cubicBezTo>
                    <a:pt x="188713" y="1542279"/>
                    <a:pt x="152005" y="1382518"/>
                    <a:pt x="152005" y="1219139"/>
                  </a:cubicBezTo>
                  <a:cubicBezTo>
                    <a:pt x="152005" y="857224"/>
                    <a:pt x="269886" y="563554"/>
                    <a:pt x="505648" y="338133"/>
                  </a:cubicBezTo>
                  <a:cubicBezTo>
                    <a:pt x="741411" y="112711"/>
                    <a:pt x="1049556" y="0"/>
                    <a:pt x="1430085" y="0"/>
                  </a:cubicBezTo>
                  <a:close/>
                </a:path>
              </a:pathLst>
            </a:custGeom>
            <a:solidFill>
              <a:schemeClr val="bg1"/>
            </a:solidFill>
            <a:ln w="10754" cap="flat" cmpd="sng" algn="ctr">
              <a:solidFill>
                <a:srgbClr val="989898">
                  <a:alpha val="3871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0" name="文本框 179">
              <a:extLst>
                <a:ext uri="{FF2B5EF4-FFF2-40B4-BE49-F238E27FC236}">
                  <a16:creationId xmlns:a16="http://schemas.microsoft.com/office/drawing/2014/main" id="{A90BE847-9C73-4F3A-B0A9-57325CCC6733}"/>
                </a:ext>
              </a:extLst>
            </p:cNvPr>
            <p:cNvSpPr txBox="1"/>
            <p:nvPr/>
          </p:nvSpPr>
          <p:spPr>
            <a:xfrm rot="1098633">
              <a:off x="7242916" y="548504"/>
              <a:ext cx="4375776" cy="6847937"/>
            </a:xfrm>
            <a:custGeom>
              <a:avLst/>
              <a:gdLst/>
              <a:ahLst/>
              <a:cxnLst/>
              <a:rect l="l" t="t" r="r" b="b"/>
              <a:pathLst>
                <a:path w="2674041" h="4184782">
                  <a:moveTo>
                    <a:pt x="1430085" y="0"/>
                  </a:moveTo>
                  <a:cubicBezTo>
                    <a:pt x="1880929" y="0"/>
                    <a:pt x="2259389" y="141664"/>
                    <a:pt x="2565467" y="424992"/>
                  </a:cubicBezTo>
                  <a:lnTo>
                    <a:pt x="2019491" y="1023705"/>
                  </a:lnTo>
                  <a:cubicBezTo>
                    <a:pt x="1732026" y="854121"/>
                    <a:pt x="1525217" y="769329"/>
                    <a:pt x="1399063" y="769329"/>
                  </a:cubicBezTo>
                  <a:cubicBezTo>
                    <a:pt x="1301863" y="769329"/>
                    <a:pt x="1218106" y="806030"/>
                    <a:pt x="1147790" y="879431"/>
                  </a:cubicBezTo>
                  <a:cubicBezTo>
                    <a:pt x="1077475" y="952832"/>
                    <a:pt x="1042318" y="1040185"/>
                    <a:pt x="1042318" y="1141489"/>
                  </a:cubicBezTo>
                  <a:cubicBezTo>
                    <a:pt x="1042318" y="1342029"/>
                    <a:pt x="1224310" y="1515749"/>
                    <a:pt x="1588294" y="1662648"/>
                  </a:cubicBezTo>
                  <a:cubicBezTo>
                    <a:pt x="1855077" y="1776458"/>
                    <a:pt x="2056716" y="1879377"/>
                    <a:pt x="2193210" y="1971407"/>
                  </a:cubicBezTo>
                  <a:cubicBezTo>
                    <a:pt x="2329704" y="2063437"/>
                    <a:pt x="2443966" y="2191142"/>
                    <a:pt x="2535996" y="2354521"/>
                  </a:cubicBezTo>
                  <a:cubicBezTo>
                    <a:pt x="2628027" y="2517900"/>
                    <a:pt x="2674041" y="2694722"/>
                    <a:pt x="2674041" y="2884987"/>
                  </a:cubicBezTo>
                  <a:cubicBezTo>
                    <a:pt x="2674041" y="3234494"/>
                    <a:pt x="2532894" y="3538504"/>
                    <a:pt x="2250600" y="3797015"/>
                  </a:cubicBezTo>
                  <a:cubicBezTo>
                    <a:pt x="1968305" y="4055526"/>
                    <a:pt x="1634826" y="4184782"/>
                    <a:pt x="1250161" y="4184782"/>
                  </a:cubicBezTo>
                  <a:cubicBezTo>
                    <a:pt x="828270" y="4184782"/>
                    <a:pt x="411550" y="3986245"/>
                    <a:pt x="0" y="3589171"/>
                  </a:cubicBezTo>
                  <a:lnTo>
                    <a:pt x="576997" y="2916008"/>
                  </a:lnTo>
                  <a:cubicBezTo>
                    <a:pt x="835509" y="3182792"/>
                    <a:pt x="1077475" y="3316183"/>
                    <a:pt x="1302897" y="3316183"/>
                  </a:cubicBezTo>
                  <a:cubicBezTo>
                    <a:pt x="1408370" y="3316183"/>
                    <a:pt x="1509706" y="3269255"/>
                    <a:pt x="1606907" y="3175400"/>
                  </a:cubicBezTo>
                  <a:cubicBezTo>
                    <a:pt x="1704107" y="3081544"/>
                    <a:pt x="1752707" y="2983043"/>
                    <a:pt x="1752707" y="2879897"/>
                  </a:cubicBezTo>
                  <a:cubicBezTo>
                    <a:pt x="1752707" y="2667433"/>
                    <a:pt x="1528319" y="2480142"/>
                    <a:pt x="1079543" y="2318023"/>
                  </a:cubicBezTo>
                  <a:cubicBezTo>
                    <a:pt x="823100" y="2224474"/>
                    <a:pt x="641108" y="2136854"/>
                    <a:pt x="533568" y="2055165"/>
                  </a:cubicBezTo>
                  <a:cubicBezTo>
                    <a:pt x="426027" y="1973476"/>
                    <a:pt x="335548" y="1854560"/>
                    <a:pt x="262131" y="1698420"/>
                  </a:cubicBezTo>
                  <a:cubicBezTo>
                    <a:pt x="188713" y="1542279"/>
                    <a:pt x="152005" y="1382518"/>
                    <a:pt x="152005" y="1219139"/>
                  </a:cubicBezTo>
                  <a:cubicBezTo>
                    <a:pt x="152005" y="857224"/>
                    <a:pt x="269886" y="563554"/>
                    <a:pt x="505648" y="338133"/>
                  </a:cubicBezTo>
                  <a:cubicBezTo>
                    <a:pt x="741411" y="112711"/>
                    <a:pt x="1049556" y="0"/>
                    <a:pt x="1430085" y="0"/>
                  </a:cubicBezTo>
                  <a:close/>
                </a:path>
              </a:pathLst>
            </a:custGeom>
            <a:solidFill>
              <a:schemeClr val="bg1"/>
            </a:solidFill>
            <a:ln w="10856" cap="flat" cmpd="sng" algn="ctr">
              <a:solidFill>
                <a:srgbClr val="9A9A9A">
                  <a:alpha val="4193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1" name="文本框 180">
              <a:extLst>
                <a:ext uri="{FF2B5EF4-FFF2-40B4-BE49-F238E27FC236}">
                  <a16:creationId xmlns:a16="http://schemas.microsoft.com/office/drawing/2014/main" id="{72F3B2FF-C901-4850-94B4-C787720F966F}"/>
                </a:ext>
              </a:extLst>
            </p:cNvPr>
            <p:cNvSpPr txBox="1"/>
            <p:nvPr/>
          </p:nvSpPr>
          <p:spPr>
            <a:xfrm rot="1037598">
              <a:off x="7235578" y="575359"/>
              <a:ext cx="4320091" cy="6760791"/>
            </a:xfrm>
            <a:custGeom>
              <a:avLst/>
              <a:gdLst/>
              <a:ahLst/>
              <a:cxnLst/>
              <a:rect l="l" t="t" r="r" b="b"/>
              <a:pathLst>
                <a:path w="2674041" h="4184782">
                  <a:moveTo>
                    <a:pt x="1430085" y="0"/>
                  </a:moveTo>
                  <a:cubicBezTo>
                    <a:pt x="1880929" y="0"/>
                    <a:pt x="2259389" y="141664"/>
                    <a:pt x="2565467" y="424992"/>
                  </a:cubicBezTo>
                  <a:lnTo>
                    <a:pt x="2019491" y="1023705"/>
                  </a:lnTo>
                  <a:cubicBezTo>
                    <a:pt x="1732026" y="854121"/>
                    <a:pt x="1525217" y="769329"/>
                    <a:pt x="1399063" y="769329"/>
                  </a:cubicBezTo>
                  <a:cubicBezTo>
                    <a:pt x="1301863" y="769329"/>
                    <a:pt x="1218106" y="806030"/>
                    <a:pt x="1147790" y="879431"/>
                  </a:cubicBezTo>
                  <a:cubicBezTo>
                    <a:pt x="1077475" y="952832"/>
                    <a:pt x="1042318" y="1040185"/>
                    <a:pt x="1042318" y="1141489"/>
                  </a:cubicBezTo>
                  <a:cubicBezTo>
                    <a:pt x="1042318" y="1342029"/>
                    <a:pt x="1224310" y="1515749"/>
                    <a:pt x="1588294" y="1662648"/>
                  </a:cubicBezTo>
                  <a:cubicBezTo>
                    <a:pt x="1855077" y="1776458"/>
                    <a:pt x="2056716" y="1879377"/>
                    <a:pt x="2193210" y="1971407"/>
                  </a:cubicBezTo>
                  <a:cubicBezTo>
                    <a:pt x="2329704" y="2063437"/>
                    <a:pt x="2443966" y="2191142"/>
                    <a:pt x="2535996" y="2354521"/>
                  </a:cubicBezTo>
                  <a:cubicBezTo>
                    <a:pt x="2628027" y="2517900"/>
                    <a:pt x="2674041" y="2694722"/>
                    <a:pt x="2674041" y="2884987"/>
                  </a:cubicBezTo>
                  <a:cubicBezTo>
                    <a:pt x="2674041" y="3234494"/>
                    <a:pt x="2532894" y="3538504"/>
                    <a:pt x="2250600" y="3797015"/>
                  </a:cubicBezTo>
                  <a:cubicBezTo>
                    <a:pt x="1968305" y="4055526"/>
                    <a:pt x="1634826" y="4184782"/>
                    <a:pt x="1250161" y="4184782"/>
                  </a:cubicBezTo>
                  <a:cubicBezTo>
                    <a:pt x="828270" y="4184782"/>
                    <a:pt x="411550" y="3986245"/>
                    <a:pt x="0" y="3589171"/>
                  </a:cubicBezTo>
                  <a:lnTo>
                    <a:pt x="576997" y="2916008"/>
                  </a:lnTo>
                  <a:cubicBezTo>
                    <a:pt x="835509" y="3182792"/>
                    <a:pt x="1077475" y="3316183"/>
                    <a:pt x="1302897" y="3316183"/>
                  </a:cubicBezTo>
                  <a:cubicBezTo>
                    <a:pt x="1408370" y="3316183"/>
                    <a:pt x="1509706" y="3269255"/>
                    <a:pt x="1606907" y="3175400"/>
                  </a:cubicBezTo>
                  <a:cubicBezTo>
                    <a:pt x="1704107" y="3081544"/>
                    <a:pt x="1752707" y="2983043"/>
                    <a:pt x="1752707" y="2879897"/>
                  </a:cubicBezTo>
                  <a:cubicBezTo>
                    <a:pt x="1752707" y="2667433"/>
                    <a:pt x="1528319" y="2480142"/>
                    <a:pt x="1079543" y="2318023"/>
                  </a:cubicBezTo>
                  <a:cubicBezTo>
                    <a:pt x="823100" y="2224474"/>
                    <a:pt x="641108" y="2136854"/>
                    <a:pt x="533568" y="2055165"/>
                  </a:cubicBezTo>
                  <a:cubicBezTo>
                    <a:pt x="426027" y="1973476"/>
                    <a:pt x="335548" y="1854560"/>
                    <a:pt x="262131" y="1698420"/>
                  </a:cubicBezTo>
                  <a:cubicBezTo>
                    <a:pt x="188713" y="1542279"/>
                    <a:pt x="152005" y="1382518"/>
                    <a:pt x="152005" y="1219139"/>
                  </a:cubicBezTo>
                  <a:cubicBezTo>
                    <a:pt x="152005" y="857224"/>
                    <a:pt x="269886" y="563554"/>
                    <a:pt x="505648" y="338133"/>
                  </a:cubicBezTo>
                  <a:cubicBezTo>
                    <a:pt x="741411" y="112711"/>
                    <a:pt x="1049556" y="0"/>
                    <a:pt x="1430085" y="0"/>
                  </a:cubicBezTo>
                  <a:close/>
                </a:path>
              </a:pathLst>
            </a:custGeom>
            <a:solidFill>
              <a:schemeClr val="bg1"/>
            </a:solidFill>
            <a:ln w="10959" cap="flat" cmpd="sng" algn="ctr">
              <a:solidFill>
                <a:srgbClr val="9C9C9C">
                  <a:alpha val="4516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2" name="文本框 181">
              <a:extLst>
                <a:ext uri="{FF2B5EF4-FFF2-40B4-BE49-F238E27FC236}">
                  <a16:creationId xmlns:a16="http://schemas.microsoft.com/office/drawing/2014/main" id="{5CD553D8-8FBE-42B4-ADCF-822BD2A356EA}"/>
                </a:ext>
              </a:extLst>
            </p:cNvPr>
            <p:cNvSpPr txBox="1"/>
            <p:nvPr/>
          </p:nvSpPr>
          <p:spPr>
            <a:xfrm rot="976563">
              <a:off x="7228239" y="602215"/>
              <a:ext cx="4264405" cy="6673644"/>
            </a:xfrm>
            <a:custGeom>
              <a:avLst/>
              <a:gdLst/>
              <a:ahLst/>
              <a:cxnLst/>
              <a:rect l="l" t="t" r="r" b="b"/>
              <a:pathLst>
                <a:path w="2674041" h="4184782">
                  <a:moveTo>
                    <a:pt x="1430085" y="0"/>
                  </a:moveTo>
                  <a:cubicBezTo>
                    <a:pt x="1880929" y="0"/>
                    <a:pt x="2259389" y="141664"/>
                    <a:pt x="2565467" y="424992"/>
                  </a:cubicBezTo>
                  <a:lnTo>
                    <a:pt x="2019491" y="1023705"/>
                  </a:lnTo>
                  <a:cubicBezTo>
                    <a:pt x="1732026" y="854121"/>
                    <a:pt x="1525217" y="769329"/>
                    <a:pt x="1399063" y="769329"/>
                  </a:cubicBezTo>
                  <a:cubicBezTo>
                    <a:pt x="1301863" y="769329"/>
                    <a:pt x="1218106" y="806030"/>
                    <a:pt x="1147790" y="879431"/>
                  </a:cubicBezTo>
                  <a:cubicBezTo>
                    <a:pt x="1077475" y="952832"/>
                    <a:pt x="1042318" y="1040185"/>
                    <a:pt x="1042318" y="1141489"/>
                  </a:cubicBezTo>
                  <a:cubicBezTo>
                    <a:pt x="1042318" y="1342029"/>
                    <a:pt x="1224310" y="1515749"/>
                    <a:pt x="1588294" y="1662648"/>
                  </a:cubicBezTo>
                  <a:cubicBezTo>
                    <a:pt x="1855077" y="1776458"/>
                    <a:pt x="2056716" y="1879377"/>
                    <a:pt x="2193210" y="1971407"/>
                  </a:cubicBezTo>
                  <a:cubicBezTo>
                    <a:pt x="2329704" y="2063437"/>
                    <a:pt x="2443966" y="2191142"/>
                    <a:pt x="2535996" y="2354521"/>
                  </a:cubicBezTo>
                  <a:cubicBezTo>
                    <a:pt x="2628027" y="2517900"/>
                    <a:pt x="2674041" y="2694722"/>
                    <a:pt x="2674041" y="2884987"/>
                  </a:cubicBezTo>
                  <a:cubicBezTo>
                    <a:pt x="2674041" y="3234494"/>
                    <a:pt x="2532894" y="3538504"/>
                    <a:pt x="2250600" y="3797015"/>
                  </a:cubicBezTo>
                  <a:cubicBezTo>
                    <a:pt x="1968305" y="4055526"/>
                    <a:pt x="1634826" y="4184782"/>
                    <a:pt x="1250161" y="4184782"/>
                  </a:cubicBezTo>
                  <a:cubicBezTo>
                    <a:pt x="828270" y="4184782"/>
                    <a:pt x="411550" y="3986245"/>
                    <a:pt x="0" y="3589171"/>
                  </a:cubicBezTo>
                  <a:lnTo>
                    <a:pt x="576997" y="2916008"/>
                  </a:lnTo>
                  <a:cubicBezTo>
                    <a:pt x="835509" y="3182792"/>
                    <a:pt x="1077475" y="3316183"/>
                    <a:pt x="1302897" y="3316183"/>
                  </a:cubicBezTo>
                  <a:cubicBezTo>
                    <a:pt x="1408370" y="3316183"/>
                    <a:pt x="1509706" y="3269255"/>
                    <a:pt x="1606907" y="3175400"/>
                  </a:cubicBezTo>
                  <a:cubicBezTo>
                    <a:pt x="1704107" y="3081544"/>
                    <a:pt x="1752707" y="2983043"/>
                    <a:pt x="1752707" y="2879897"/>
                  </a:cubicBezTo>
                  <a:cubicBezTo>
                    <a:pt x="1752707" y="2667433"/>
                    <a:pt x="1528319" y="2480142"/>
                    <a:pt x="1079543" y="2318023"/>
                  </a:cubicBezTo>
                  <a:cubicBezTo>
                    <a:pt x="823100" y="2224474"/>
                    <a:pt x="641108" y="2136854"/>
                    <a:pt x="533568" y="2055165"/>
                  </a:cubicBezTo>
                  <a:cubicBezTo>
                    <a:pt x="426027" y="1973476"/>
                    <a:pt x="335548" y="1854560"/>
                    <a:pt x="262131" y="1698420"/>
                  </a:cubicBezTo>
                  <a:cubicBezTo>
                    <a:pt x="188713" y="1542279"/>
                    <a:pt x="152005" y="1382518"/>
                    <a:pt x="152005" y="1219139"/>
                  </a:cubicBezTo>
                  <a:cubicBezTo>
                    <a:pt x="152005" y="857224"/>
                    <a:pt x="269886" y="563554"/>
                    <a:pt x="505648" y="338133"/>
                  </a:cubicBezTo>
                  <a:cubicBezTo>
                    <a:pt x="741411" y="112711"/>
                    <a:pt x="1049556" y="0"/>
                    <a:pt x="1430085" y="0"/>
                  </a:cubicBezTo>
                  <a:close/>
                </a:path>
              </a:pathLst>
            </a:custGeom>
            <a:solidFill>
              <a:schemeClr val="bg1"/>
            </a:solidFill>
            <a:ln w="11061" cap="flat" cmpd="sng" algn="ctr">
              <a:solidFill>
                <a:srgbClr val="9E9E9E">
                  <a:alpha val="4838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3" name="文本框 182">
              <a:extLst>
                <a:ext uri="{FF2B5EF4-FFF2-40B4-BE49-F238E27FC236}">
                  <a16:creationId xmlns:a16="http://schemas.microsoft.com/office/drawing/2014/main" id="{5620005D-30D0-4517-A411-6EB4F17E32B0}"/>
                </a:ext>
              </a:extLst>
            </p:cNvPr>
            <p:cNvSpPr txBox="1"/>
            <p:nvPr/>
          </p:nvSpPr>
          <p:spPr>
            <a:xfrm rot="915528">
              <a:off x="7220901" y="629071"/>
              <a:ext cx="4208719" cy="6586499"/>
            </a:xfrm>
            <a:custGeom>
              <a:avLst/>
              <a:gdLst/>
              <a:ahLst/>
              <a:cxnLst/>
              <a:rect l="l" t="t" r="r" b="b"/>
              <a:pathLst>
                <a:path w="2674041" h="4184782">
                  <a:moveTo>
                    <a:pt x="1430085" y="0"/>
                  </a:moveTo>
                  <a:cubicBezTo>
                    <a:pt x="1880929" y="0"/>
                    <a:pt x="2259389" y="141664"/>
                    <a:pt x="2565467" y="424992"/>
                  </a:cubicBezTo>
                  <a:lnTo>
                    <a:pt x="2019491" y="1023705"/>
                  </a:lnTo>
                  <a:cubicBezTo>
                    <a:pt x="1732026" y="854121"/>
                    <a:pt x="1525217" y="769329"/>
                    <a:pt x="1399063" y="769329"/>
                  </a:cubicBezTo>
                  <a:cubicBezTo>
                    <a:pt x="1301863" y="769329"/>
                    <a:pt x="1218106" y="806030"/>
                    <a:pt x="1147790" y="879431"/>
                  </a:cubicBezTo>
                  <a:cubicBezTo>
                    <a:pt x="1077475" y="952832"/>
                    <a:pt x="1042318" y="1040185"/>
                    <a:pt x="1042318" y="1141489"/>
                  </a:cubicBezTo>
                  <a:cubicBezTo>
                    <a:pt x="1042318" y="1342029"/>
                    <a:pt x="1224310" y="1515749"/>
                    <a:pt x="1588294" y="1662648"/>
                  </a:cubicBezTo>
                  <a:cubicBezTo>
                    <a:pt x="1855077" y="1776458"/>
                    <a:pt x="2056716" y="1879377"/>
                    <a:pt x="2193210" y="1971407"/>
                  </a:cubicBezTo>
                  <a:cubicBezTo>
                    <a:pt x="2329704" y="2063437"/>
                    <a:pt x="2443966" y="2191142"/>
                    <a:pt x="2535996" y="2354521"/>
                  </a:cubicBezTo>
                  <a:cubicBezTo>
                    <a:pt x="2628027" y="2517900"/>
                    <a:pt x="2674041" y="2694722"/>
                    <a:pt x="2674041" y="2884987"/>
                  </a:cubicBezTo>
                  <a:cubicBezTo>
                    <a:pt x="2674041" y="3234494"/>
                    <a:pt x="2532894" y="3538504"/>
                    <a:pt x="2250600" y="3797015"/>
                  </a:cubicBezTo>
                  <a:cubicBezTo>
                    <a:pt x="1968305" y="4055526"/>
                    <a:pt x="1634826" y="4184782"/>
                    <a:pt x="1250161" y="4184782"/>
                  </a:cubicBezTo>
                  <a:cubicBezTo>
                    <a:pt x="828270" y="4184782"/>
                    <a:pt x="411550" y="3986245"/>
                    <a:pt x="0" y="3589171"/>
                  </a:cubicBezTo>
                  <a:lnTo>
                    <a:pt x="576997" y="2916008"/>
                  </a:lnTo>
                  <a:cubicBezTo>
                    <a:pt x="835509" y="3182792"/>
                    <a:pt x="1077475" y="3316183"/>
                    <a:pt x="1302897" y="3316183"/>
                  </a:cubicBezTo>
                  <a:cubicBezTo>
                    <a:pt x="1408370" y="3316183"/>
                    <a:pt x="1509706" y="3269255"/>
                    <a:pt x="1606907" y="3175400"/>
                  </a:cubicBezTo>
                  <a:cubicBezTo>
                    <a:pt x="1704107" y="3081544"/>
                    <a:pt x="1752707" y="2983043"/>
                    <a:pt x="1752707" y="2879897"/>
                  </a:cubicBezTo>
                  <a:cubicBezTo>
                    <a:pt x="1752707" y="2667433"/>
                    <a:pt x="1528319" y="2480142"/>
                    <a:pt x="1079543" y="2318023"/>
                  </a:cubicBezTo>
                  <a:cubicBezTo>
                    <a:pt x="823100" y="2224474"/>
                    <a:pt x="641108" y="2136854"/>
                    <a:pt x="533568" y="2055165"/>
                  </a:cubicBezTo>
                  <a:cubicBezTo>
                    <a:pt x="426027" y="1973476"/>
                    <a:pt x="335548" y="1854560"/>
                    <a:pt x="262131" y="1698420"/>
                  </a:cubicBezTo>
                  <a:cubicBezTo>
                    <a:pt x="188713" y="1542279"/>
                    <a:pt x="152005" y="1382518"/>
                    <a:pt x="152005" y="1219139"/>
                  </a:cubicBezTo>
                  <a:cubicBezTo>
                    <a:pt x="152005" y="857224"/>
                    <a:pt x="269886" y="563554"/>
                    <a:pt x="505648" y="338133"/>
                  </a:cubicBezTo>
                  <a:cubicBezTo>
                    <a:pt x="741411" y="112711"/>
                    <a:pt x="1049556" y="0"/>
                    <a:pt x="1430085" y="0"/>
                  </a:cubicBezTo>
                  <a:close/>
                </a:path>
              </a:pathLst>
            </a:custGeom>
            <a:solidFill>
              <a:schemeClr val="bg1"/>
            </a:solidFill>
            <a:ln w="11164" cap="flat" cmpd="sng" algn="ctr">
              <a:solidFill>
                <a:srgbClr val="A0A0A0">
                  <a:alpha val="5161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4" name="文本框 183">
              <a:extLst>
                <a:ext uri="{FF2B5EF4-FFF2-40B4-BE49-F238E27FC236}">
                  <a16:creationId xmlns:a16="http://schemas.microsoft.com/office/drawing/2014/main" id="{C2116648-05D0-4DE3-A374-EAD578732B54}"/>
                </a:ext>
              </a:extLst>
            </p:cNvPr>
            <p:cNvSpPr txBox="1"/>
            <p:nvPr/>
          </p:nvSpPr>
          <p:spPr>
            <a:xfrm rot="854493">
              <a:off x="7213563" y="655926"/>
              <a:ext cx="4153033" cy="6499352"/>
            </a:xfrm>
            <a:custGeom>
              <a:avLst/>
              <a:gdLst/>
              <a:ahLst/>
              <a:cxnLst/>
              <a:rect l="l" t="t" r="r" b="b"/>
              <a:pathLst>
                <a:path w="2674041" h="4184782">
                  <a:moveTo>
                    <a:pt x="1430085" y="0"/>
                  </a:moveTo>
                  <a:cubicBezTo>
                    <a:pt x="1880929" y="0"/>
                    <a:pt x="2259389" y="141664"/>
                    <a:pt x="2565467" y="424992"/>
                  </a:cubicBezTo>
                  <a:lnTo>
                    <a:pt x="2019491" y="1023705"/>
                  </a:lnTo>
                  <a:cubicBezTo>
                    <a:pt x="1732026" y="854121"/>
                    <a:pt x="1525217" y="769329"/>
                    <a:pt x="1399063" y="769329"/>
                  </a:cubicBezTo>
                  <a:cubicBezTo>
                    <a:pt x="1301863" y="769329"/>
                    <a:pt x="1218106" y="806030"/>
                    <a:pt x="1147790" y="879431"/>
                  </a:cubicBezTo>
                  <a:cubicBezTo>
                    <a:pt x="1077475" y="952832"/>
                    <a:pt x="1042318" y="1040185"/>
                    <a:pt x="1042318" y="1141489"/>
                  </a:cubicBezTo>
                  <a:cubicBezTo>
                    <a:pt x="1042318" y="1342029"/>
                    <a:pt x="1224310" y="1515749"/>
                    <a:pt x="1588294" y="1662648"/>
                  </a:cubicBezTo>
                  <a:cubicBezTo>
                    <a:pt x="1855077" y="1776458"/>
                    <a:pt x="2056716" y="1879377"/>
                    <a:pt x="2193210" y="1971407"/>
                  </a:cubicBezTo>
                  <a:cubicBezTo>
                    <a:pt x="2329704" y="2063437"/>
                    <a:pt x="2443966" y="2191142"/>
                    <a:pt x="2535996" y="2354521"/>
                  </a:cubicBezTo>
                  <a:cubicBezTo>
                    <a:pt x="2628027" y="2517900"/>
                    <a:pt x="2674041" y="2694722"/>
                    <a:pt x="2674041" y="2884987"/>
                  </a:cubicBezTo>
                  <a:cubicBezTo>
                    <a:pt x="2674041" y="3234494"/>
                    <a:pt x="2532894" y="3538504"/>
                    <a:pt x="2250600" y="3797015"/>
                  </a:cubicBezTo>
                  <a:cubicBezTo>
                    <a:pt x="1968305" y="4055526"/>
                    <a:pt x="1634826" y="4184782"/>
                    <a:pt x="1250161" y="4184782"/>
                  </a:cubicBezTo>
                  <a:cubicBezTo>
                    <a:pt x="828270" y="4184782"/>
                    <a:pt x="411550" y="3986245"/>
                    <a:pt x="0" y="3589171"/>
                  </a:cubicBezTo>
                  <a:lnTo>
                    <a:pt x="576997" y="2916008"/>
                  </a:lnTo>
                  <a:cubicBezTo>
                    <a:pt x="835509" y="3182792"/>
                    <a:pt x="1077475" y="3316183"/>
                    <a:pt x="1302897" y="3316183"/>
                  </a:cubicBezTo>
                  <a:cubicBezTo>
                    <a:pt x="1408370" y="3316183"/>
                    <a:pt x="1509706" y="3269255"/>
                    <a:pt x="1606907" y="3175400"/>
                  </a:cubicBezTo>
                  <a:cubicBezTo>
                    <a:pt x="1704107" y="3081544"/>
                    <a:pt x="1752707" y="2983043"/>
                    <a:pt x="1752707" y="2879897"/>
                  </a:cubicBezTo>
                  <a:cubicBezTo>
                    <a:pt x="1752707" y="2667433"/>
                    <a:pt x="1528319" y="2480142"/>
                    <a:pt x="1079543" y="2318023"/>
                  </a:cubicBezTo>
                  <a:cubicBezTo>
                    <a:pt x="823100" y="2224474"/>
                    <a:pt x="641108" y="2136854"/>
                    <a:pt x="533568" y="2055165"/>
                  </a:cubicBezTo>
                  <a:cubicBezTo>
                    <a:pt x="426027" y="1973476"/>
                    <a:pt x="335548" y="1854560"/>
                    <a:pt x="262131" y="1698420"/>
                  </a:cubicBezTo>
                  <a:cubicBezTo>
                    <a:pt x="188713" y="1542279"/>
                    <a:pt x="152005" y="1382518"/>
                    <a:pt x="152005" y="1219139"/>
                  </a:cubicBezTo>
                  <a:cubicBezTo>
                    <a:pt x="152005" y="857224"/>
                    <a:pt x="269886" y="563554"/>
                    <a:pt x="505648" y="338133"/>
                  </a:cubicBezTo>
                  <a:cubicBezTo>
                    <a:pt x="741411" y="112711"/>
                    <a:pt x="1049556" y="0"/>
                    <a:pt x="1430085" y="0"/>
                  </a:cubicBezTo>
                  <a:close/>
                </a:path>
              </a:pathLst>
            </a:custGeom>
            <a:solidFill>
              <a:schemeClr val="bg1"/>
            </a:solidFill>
            <a:ln w="11266" cap="flat" cmpd="sng" algn="ctr">
              <a:solidFill>
                <a:srgbClr val="A2A2A2">
                  <a:alpha val="5483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8600F2FC-CE1F-4435-9DD3-8644DFDE9F57}"/>
                </a:ext>
              </a:extLst>
            </p:cNvPr>
            <p:cNvSpPr txBox="1"/>
            <p:nvPr/>
          </p:nvSpPr>
          <p:spPr>
            <a:xfrm rot="793458">
              <a:off x="7206224" y="682781"/>
              <a:ext cx="4097348" cy="6412206"/>
            </a:xfrm>
            <a:custGeom>
              <a:avLst/>
              <a:gdLst/>
              <a:ahLst/>
              <a:cxnLst/>
              <a:rect l="l" t="t" r="r" b="b"/>
              <a:pathLst>
                <a:path w="2674041" h="4184782">
                  <a:moveTo>
                    <a:pt x="1430085" y="0"/>
                  </a:moveTo>
                  <a:cubicBezTo>
                    <a:pt x="1880929" y="0"/>
                    <a:pt x="2259389" y="141664"/>
                    <a:pt x="2565467" y="424992"/>
                  </a:cubicBezTo>
                  <a:lnTo>
                    <a:pt x="2019491" y="1023705"/>
                  </a:lnTo>
                  <a:cubicBezTo>
                    <a:pt x="1732026" y="854121"/>
                    <a:pt x="1525217" y="769329"/>
                    <a:pt x="1399063" y="769329"/>
                  </a:cubicBezTo>
                  <a:cubicBezTo>
                    <a:pt x="1301863" y="769329"/>
                    <a:pt x="1218106" y="806030"/>
                    <a:pt x="1147790" y="879431"/>
                  </a:cubicBezTo>
                  <a:cubicBezTo>
                    <a:pt x="1077475" y="952832"/>
                    <a:pt x="1042318" y="1040185"/>
                    <a:pt x="1042318" y="1141489"/>
                  </a:cubicBezTo>
                  <a:cubicBezTo>
                    <a:pt x="1042318" y="1342029"/>
                    <a:pt x="1224310" y="1515749"/>
                    <a:pt x="1588294" y="1662648"/>
                  </a:cubicBezTo>
                  <a:cubicBezTo>
                    <a:pt x="1855077" y="1776458"/>
                    <a:pt x="2056716" y="1879377"/>
                    <a:pt x="2193210" y="1971407"/>
                  </a:cubicBezTo>
                  <a:cubicBezTo>
                    <a:pt x="2329704" y="2063437"/>
                    <a:pt x="2443966" y="2191142"/>
                    <a:pt x="2535996" y="2354521"/>
                  </a:cubicBezTo>
                  <a:cubicBezTo>
                    <a:pt x="2628027" y="2517900"/>
                    <a:pt x="2674041" y="2694722"/>
                    <a:pt x="2674041" y="2884987"/>
                  </a:cubicBezTo>
                  <a:cubicBezTo>
                    <a:pt x="2674041" y="3234494"/>
                    <a:pt x="2532894" y="3538504"/>
                    <a:pt x="2250600" y="3797015"/>
                  </a:cubicBezTo>
                  <a:cubicBezTo>
                    <a:pt x="1968305" y="4055526"/>
                    <a:pt x="1634826" y="4184782"/>
                    <a:pt x="1250161" y="4184782"/>
                  </a:cubicBezTo>
                  <a:cubicBezTo>
                    <a:pt x="828270" y="4184782"/>
                    <a:pt x="411550" y="3986245"/>
                    <a:pt x="0" y="3589171"/>
                  </a:cubicBezTo>
                  <a:lnTo>
                    <a:pt x="576997" y="2916008"/>
                  </a:lnTo>
                  <a:cubicBezTo>
                    <a:pt x="835509" y="3182792"/>
                    <a:pt x="1077475" y="3316183"/>
                    <a:pt x="1302897" y="3316183"/>
                  </a:cubicBezTo>
                  <a:cubicBezTo>
                    <a:pt x="1408370" y="3316183"/>
                    <a:pt x="1509706" y="3269255"/>
                    <a:pt x="1606907" y="3175400"/>
                  </a:cubicBezTo>
                  <a:cubicBezTo>
                    <a:pt x="1704107" y="3081544"/>
                    <a:pt x="1752707" y="2983043"/>
                    <a:pt x="1752707" y="2879897"/>
                  </a:cubicBezTo>
                  <a:cubicBezTo>
                    <a:pt x="1752707" y="2667433"/>
                    <a:pt x="1528319" y="2480142"/>
                    <a:pt x="1079543" y="2318023"/>
                  </a:cubicBezTo>
                  <a:cubicBezTo>
                    <a:pt x="823100" y="2224474"/>
                    <a:pt x="641108" y="2136854"/>
                    <a:pt x="533568" y="2055165"/>
                  </a:cubicBezTo>
                  <a:cubicBezTo>
                    <a:pt x="426027" y="1973476"/>
                    <a:pt x="335548" y="1854560"/>
                    <a:pt x="262131" y="1698420"/>
                  </a:cubicBezTo>
                  <a:cubicBezTo>
                    <a:pt x="188713" y="1542279"/>
                    <a:pt x="152005" y="1382518"/>
                    <a:pt x="152005" y="1219139"/>
                  </a:cubicBezTo>
                  <a:cubicBezTo>
                    <a:pt x="152005" y="857224"/>
                    <a:pt x="269886" y="563554"/>
                    <a:pt x="505648" y="338133"/>
                  </a:cubicBezTo>
                  <a:cubicBezTo>
                    <a:pt x="741411" y="112711"/>
                    <a:pt x="1049556" y="0"/>
                    <a:pt x="1430085" y="0"/>
                  </a:cubicBezTo>
                  <a:close/>
                </a:path>
              </a:pathLst>
            </a:custGeom>
            <a:solidFill>
              <a:schemeClr val="bg1"/>
            </a:solidFill>
            <a:ln w="11369" cap="flat" cmpd="sng" algn="ctr">
              <a:solidFill>
                <a:srgbClr val="A4A4A4">
                  <a:alpha val="5806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6" name="文本框 185">
              <a:extLst>
                <a:ext uri="{FF2B5EF4-FFF2-40B4-BE49-F238E27FC236}">
                  <a16:creationId xmlns:a16="http://schemas.microsoft.com/office/drawing/2014/main" id="{D6D4AA02-0AF3-4494-83DA-2AF6B6E8369E}"/>
                </a:ext>
              </a:extLst>
            </p:cNvPr>
            <p:cNvSpPr txBox="1"/>
            <p:nvPr/>
          </p:nvSpPr>
          <p:spPr>
            <a:xfrm rot="732422">
              <a:off x="7198886" y="709637"/>
              <a:ext cx="4041662" cy="6325061"/>
            </a:xfrm>
            <a:custGeom>
              <a:avLst/>
              <a:gdLst/>
              <a:ahLst/>
              <a:cxnLst/>
              <a:rect l="l" t="t" r="r" b="b"/>
              <a:pathLst>
                <a:path w="2674041" h="4184782">
                  <a:moveTo>
                    <a:pt x="1430085" y="0"/>
                  </a:moveTo>
                  <a:cubicBezTo>
                    <a:pt x="1880929" y="0"/>
                    <a:pt x="2259389" y="141664"/>
                    <a:pt x="2565467" y="424992"/>
                  </a:cubicBezTo>
                  <a:lnTo>
                    <a:pt x="2019491" y="1023705"/>
                  </a:lnTo>
                  <a:cubicBezTo>
                    <a:pt x="1732026" y="854121"/>
                    <a:pt x="1525217" y="769329"/>
                    <a:pt x="1399063" y="769329"/>
                  </a:cubicBezTo>
                  <a:cubicBezTo>
                    <a:pt x="1301863" y="769329"/>
                    <a:pt x="1218106" y="806030"/>
                    <a:pt x="1147790" y="879431"/>
                  </a:cubicBezTo>
                  <a:cubicBezTo>
                    <a:pt x="1077475" y="952832"/>
                    <a:pt x="1042318" y="1040185"/>
                    <a:pt x="1042318" y="1141489"/>
                  </a:cubicBezTo>
                  <a:cubicBezTo>
                    <a:pt x="1042318" y="1342029"/>
                    <a:pt x="1224310" y="1515749"/>
                    <a:pt x="1588294" y="1662648"/>
                  </a:cubicBezTo>
                  <a:cubicBezTo>
                    <a:pt x="1855077" y="1776458"/>
                    <a:pt x="2056716" y="1879377"/>
                    <a:pt x="2193210" y="1971407"/>
                  </a:cubicBezTo>
                  <a:cubicBezTo>
                    <a:pt x="2329704" y="2063437"/>
                    <a:pt x="2443966" y="2191142"/>
                    <a:pt x="2535996" y="2354521"/>
                  </a:cubicBezTo>
                  <a:cubicBezTo>
                    <a:pt x="2628027" y="2517900"/>
                    <a:pt x="2674041" y="2694722"/>
                    <a:pt x="2674041" y="2884987"/>
                  </a:cubicBezTo>
                  <a:cubicBezTo>
                    <a:pt x="2674041" y="3234494"/>
                    <a:pt x="2532894" y="3538504"/>
                    <a:pt x="2250600" y="3797015"/>
                  </a:cubicBezTo>
                  <a:cubicBezTo>
                    <a:pt x="1968305" y="4055526"/>
                    <a:pt x="1634826" y="4184782"/>
                    <a:pt x="1250161" y="4184782"/>
                  </a:cubicBezTo>
                  <a:cubicBezTo>
                    <a:pt x="828270" y="4184782"/>
                    <a:pt x="411550" y="3986245"/>
                    <a:pt x="0" y="3589171"/>
                  </a:cubicBezTo>
                  <a:lnTo>
                    <a:pt x="576997" y="2916008"/>
                  </a:lnTo>
                  <a:cubicBezTo>
                    <a:pt x="835509" y="3182792"/>
                    <a:pt x="1077475" y="3316183"/>
                    <a:pt x="1302897" y="3316183"/>
                  </a:cubicBezTo>
                  <a:cubicBezTo>
                    <a:pt x="1408370" y="3316183"/>
                    <a:pt x="1509706" y="3269255"/>
                    <a:pt x="1606907" y="3175400"/>
                  </a:cubicBezTo>
                  <a:cubicBezTo>
                    <a:pt x="1704107" y="3081544"/>
                    <a:pt x="1752707" y="2983043"/>
                    <a:pt x="1752707" y="2879897"/>
                  </a:cubicBezTo>
                  <a:cubicBezTo>
                    <a:pt x="1752707" y="2667433"/>
                    <a:pt x="1528319" y="2480142"/>
                    <a:pt x="1079543" y="2318023"/>
                  </a:cubicBezTo>
                  <a:cubicBezTo>
                    <a:pt x="823100" y="2224474"/>
                    <a:pt x="641108" y="2136854"/>
                    <a:pt x="533568" y="2055165"/>
                  </a:cubicBezTo>
                  <a:cubicBezTo>
                    <a:pt x="426027" y="1973476"/>
                    <a:pt x="335548" y="1854560"/>
                    <a:pt x="262131" y="1698420"/>
                  </a:cubicBezTo>
                  <a:cubicBezTo>
                    <a:pt x="188713" y="1542279"/>
                    <a:pt x="152005" y="1382518"/>
                    <a:pt x="152005" y="1219139"/>
                  </a:cubicBezTo>
                  <a:cubicBezTo>
                    <a:pt x="152005" y="857224"/>
                    <a:pt x="269886" y="563554"/>
                    <a:pt x="505648" y="338133"/>
                  </a:cubicBezTo>
                  <a:cubicBezTo>
                    <a:pt x="741411" y="112711"/>
                    <a:pt x="1049556" y="0"/>
                    <a:pt x="1430085" y="0"/>
                  </a:cubicBezTo>
                  <a:close/>
                </a:path>
              </a:pathLst>
            </a:custGeom>
            <a:solidFill>
              <a:schemeClr val="bg1"/>
            </a:solidFill>
            <a:ln w="11471" cap="flat" cmpd="sng" algn="ctr">
              <a:solidFill>
                <a:srgbClr val="A6A6A6">
                  <a:alpha val="6129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7" name="文本框 186">
              <a:extLst>
                <a:ext uri="{FF2B5EF4-FFF2-40B4-BE49-F238E27FC236}">
                  <a16:creationId xmlns:a16="http://schemas.microsoft.com/office/drawing/2014/main" id="{20D1753D-F050-4130-9169-5FDB4BF358A8}"/>
                </a:ext>
              </a:extLst>
            </p:cNvPr>
            <p:cNvSpPr txBox="1"/>
            <p:nvPr/>
          </p:nvSpPr>
          <p:spPr>
            <a:xfrm rot="671387">
              <a:off x="7191547" y="736493"/>
              <a:ext cx="3985976" cy="6237914"/>
            </a:xfrm>
            <a:custGeom>
              <a:avLst/>
              <a:gdLst/>
              <a:ahLst/>
              <a:cxnLst/>
              <a:rect l="l" t="t" r="r" b="b"/>
              <a:pathLst>
                <a:path w="2674041" h="4184782">
                  <a:moveTo>
                    <a:pt x="1430085" y="0"/>
                  </a:moveTo>
                  <a:cubicBezTo>
                    <a:pt x="1880929" y="0"/>
                    <a:pt x="2259389" y="141664"/>
                    <a:pt x="2565467" y="424992"/>
                  </a:cubicBezTo>
                  <a:lnTo>
                    <a:pt x="2019491" y="1023705"/>
                  </a:lnTo>
                  <a:cubicBezTo>
                    <a:pt x="1732026" y="854121"/>
                    <a:pt x="1525217" y="769329"/>
                    <a:pt x="1399063" y="769329"/>
                  </a:cubicBezTo>
                  <a:cubicBezTo>
                    <a:pt x="1301863" y="769329"/>
                    <a:pt x="1218106" y="806030"/>
                    <a:pt x="1147790" y="879431"/>
                  </a:cubicBezTo>
                  <a:cubicBezTo>
                    <a:pt x="1077475" y="952832"/>
                    <a:pt x="1042318" y="1040185"/>
                    <a:pt x="1042318" y="1141489"/>
                  </a:cubicBezTo>
                  <a:cubicBezTo>
                    <a:pt x="1042318" y="1342029"/>
                    <a:pt x="1224310" y="1515749"/>
                    <a:pt x="1588294" y="1662648"/>
                  </a:cubicBezTo>
                  <a:cubicBezTo>
                    <a:pt x="1855077" y="1776458"/>
                    <a:pt x="2056716" y="1879377"/>
                    <a:pt x="2193210" y="1971407"/>
                  </a:cubicBezTo>
                  <a:cubicBezTo>
                    <a:pt x="2329704" y="2063437"/>
                    <a:pt x="2443966" y="2191142"/>
                    <a:pt x="2535996" y="2354521"/>
                  </a:cubicBezTo>
                  <a:cubicBezTo>
                    <a:pt x="2628027" y="2517900"/>
                    <a:pt x="2674041" y="2694722"/>
                    <a:pt x="2674041" y="2884987"/>
                  </a:cubicBezTo>
                  <a:cubicBezTo>
                    <a:pt x="2674041" y="3234494"/>
                    <a:pt x="2532894" y="3538504"/>
                    <a:pt x="2250600" y="3797015"/>
                  </a:cubicBezTo>
                  <a:cubicBezTo>
                    <a:pt x="1968305" y="4055526"/>
                    <a:pt x="1634826" y="4184782"/>
                    <a:pt x="1250161" y="4184782"/>
                  </a:cubicBezTo>
                  <a:cubicBezTo>
                    <a:pt x="828270" y="4184782"/>
                    <a:pt x="411550" y="3986245"/>
                    <a:pt x="0" y="3589171"/>
                  </a:cubicBezTo>
                  <a:lnTo>
                    <a:pt x="576997" y="2916008"/>
                  </a:lnTo>
                  <a:cubicBezTo>
                    <a:pt x="835509" y="3182792"/>
                    <a:pt x="1077475" y="3316183"/>
                    <a:pt x="1302897" y="3316183"/>
                  </a:cubicBezTo>
                  <a:cubicBezTo>
                    <a:pt x="1408370" y="3316183"/>
                    <a:pt x="1509706" y="3269255"/>
                    <a:pt x="1606907" y="3175400"/>
                  </a:cubicBezTo>
                  <a:cubicBezTo>
                    <a:pt x="1704107" y="3081544"/>
                    <a:pt x="1752707" y="2983043"/>
                    <a:pt x="1752707" y="2879897"/>
                  </a:cubicBezTo>
                  <a:cubicBezTo>
                    <a:pt x="1752707" y="2667433"/>
                    <a:pt x="1528319" y="2480142"/>
                    <a:pt x="1079543" y="2318023"/>
                  </a:cubicBezTo>
                  <a:cubicBezTo>
                    <a:pt x="823100" y="2224474"/>
                    <a:pt x="641108" y="2136854"/>
                    <a:pt x="533568" y="2055165"/>
                  </a:cubicBezTo>
                  <a:cubicBezTo>
                    <a:pt x="426027" y="1973476"/>
                    <a:pt x="335548" y="1854560"/>
                    <a:pt x="262131" y="1698420"/>
                  </a:cubicBezTo>
                  <a:cubicBezTo>
                    <a:pt x="188713" y="1542279"/>
                    <a:pt x="152005" y="1382518"/>
                    <a:pt x="152005" y="1219139"/>
                  </a:cubicBezTo>
                  <a:cubicBezTo>
                    <a:pt x="152005" y="857224"/>
                    <a:pt x="269886" y="563554"/>
                    <a:pt x="505648" y="338133"/>
                  </a:cubicBezTo>
                  <a:cubicBezTo>
                    <a:pt x="741411" y="112711"/>
                    <a:pt x="1049556" y="0"/>
                    <a:pt x="1430085" y="0"/>
                  </a:cubicBezTo>
                  <a:close/>
                </a:path>
              </a:pathLst>
            </a:custGeom>
            <a:solidFill>
              <a:schemeClr val="bg1"/>
            </a:solidFill>
            <a:ln w="11573" cap="flat" cmpd="sng" algn="ctr">
              <a:solidFill>
                <a:srgbClr val="A8A8A8">
                  <a:alpha val="6451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BAE3C1F6-001A-4687-8B7E-121B27DCF17C}"/>
                </a:ext>
              </a:extLst>
            </p:cNvPr>
            <p:cNvSpPr txBox="1"/>
            <p:nvPr/>
          </p:nvSpPr>
          <p:spPr>
            <a:xfrm rot="610352">
              <a:off x="7184210" y="763349"/>
              <a:ext cx="3930292" cy="6150768"/>
            </a:xfrm>
            <a:custGeom>
              <a:avLst/>
              <a:gdLst/>
              <a:ahLst/>
              <a:cxnLst/>
              <a:rect l="l" t="t" r="r" b="b"/>
              <a:pathLst>
                <a:path w="2674041" h="4184782">
                  <a:moveTo>
                    <a:pt x="1430085" y="0"/>
                  </a:moveTo>
                  <a:cubicBezTo>
                    <a:pt x="1880929" y="0"/>
                    <a:pt x="2259389" y="141664"/>
                    <a:pt x="2565467" y="424992"/>
                  </a:cubicBezTo>
                  <a:lnTo>
                    <a:pt x="2019491" y="1023705"/>
                  </a:lnTo>
                  <a:cubicBezTo>
                    <a:pt x="1732026" y="854121"/>
                    <a:pt x="1525217" y="769329"/>
                    <a:pt x="1399063" y="769329"/>
                  </a:cubicBezTo>
                  <a:cubicBezTo>
                    <a:pt x="1301863" y="769329"/>
                    <a:pt x="1218106" y="806030"/>
                    <a:pt x="1147790" y="879431"/>
                  </a:cubicBezTo>
                  <a:cubicBezTo>
                    <a:pt x="1077475" y="952832"/>
                    <a:pt x="1042318" y="1040185"/>
                    <a:pt x="1042318" y="1141489"/>
                  </a:cubicBezTo>
                  <a:cubicBezTo>
                    <a:pt x="1042318" y="1342029"/>
                    <a:pt x="1224310" y="1515749"/>
                    <a:pt x="1588294" y="1662648"/>
                  </a:cubicBezTo>
                  <a:cubicBezTo>
                    <a:pt x="1855077" y="1776458"/>
                    <a:pt x="2056716" y="1879377"/>
                    <a:pt x="2193210" y="1971407"/>
                  </a:cubicBezTo>
                  <a:cubicBezTo>
                    <a:pt x="2329704" y="2063437"/>
                    <a:pt x="2443966" y="2191142"/>
                    <a:pt x="2535996" y="2354521"/>
                  </a:cubicBezTo>
                  <a:cubicBezTo>
                    <a:pt x="2628027" y="2517900"/>
                    <a:pt x="2674041" y="2694722"/>
                    <a:pt x="2674041" y="2884987"/>
                  </a:cubicBezTo>
                  <a:cubicBezTo>
                    <a:pt x="2674041" y="3234494"/>
                    <a:pt x="2532894" y="3538504"/>
                    <a:pt x="2250600" y="3797015"/>
                  </a:cubicBezTo>
                  <a:cubicBezTo>
                    <a:pt x="1968305" y="4055526"/>
                    <a:pt x="1634826" y="4184782"/>
                    <a:pt x="1250161" y="4184782"/>
                  </a:cubicBezTo>
                  <a:cubicBezTo>
                    <a:pt x="828270" y="4184782"/>
                    <a:pt x="411550" y="3986245"/>
                    <a:pt x="0" y="3589171"/>
                  </a:cubicBezTo>
                  <a:lnTo>
                    <a:pt x="576997" y="2916008"/>
                  </a:lnTo>
                  <a:cubicBezTo>
                    <a:pt x="835509" y="3182792"/>
                    <a:pt x="1077475" y="3316183"/>
                    <a:pt x="1302897" y="3316183"/>
                  </a:cubicBezTo>
                  <a:cubicBezTo>
                    <a:pt x="1408370" y="3316183"/>
                    <a:pt x="1509706" y="3269255"/>
                    <a:pt x="1606907" y="3175400"/>
                  </a:cubicBezTo>
                  <a:cubicBezTo>
                    <a:pt x="1704107" y="3081544"/>
                    <a:pt x="1752707" y="2983043"/>
                    <a:pt x="1752707" y="2879897"/>
                  </a:cubicBezTo>
                  <a:cubicBezTo>
                    <a:pt x="1752707" y="2667433"/>
                    <a:pt x="1528319" y="2480142"/>
                    <a:pt x="1079543" y="2318023"/>
                  </a:cubicBezTo>
                  <a:cubicBezTo>
                    <a:pt x="823100" y="2224474"/>
                    <a:pt x="641108" y="2136854"/>
                    <a:pt x="533568" y="2055165"/>
                  </a:cubicBezTo>
                  <a:cubicBezTo>
                    <a:pt x="426027" y="1973476"/>
                    <a:pt x="335548" y="1854560"/>
                    <a:pt x="262131" y="1698420"/>
                  </a:cubicBezTo>
                  <a:cubicBezTo>
                    <a:pt x="188713" y="1542279"/>
                    <a:pt x="152005" y="1382518"/>
                    <a:pt x="152005" y="1219139"/>
                  </a:cubicBezTo>
                  <a:cubicBezTo>
                    <a:pt x="152005" y="857224"/>
                    <a:pt x="269886" y="563554"/>
                    <a:pt x="505648" y="338133"/>
                  </a:cubicBezTo>
                  <a:cubicBezTo>
                    <a:pt x="741411" y="112711"/>
                    <a:pt x="1049556" y="0"/>
                    <a:pt x="1430085" y="0"/>
                  </a:cubicBezTo>
                  <a:close/>
                </a:path>
              </a:pathLst>
            </a:custGeom>
            <a:solidFill>
              <a:schemeClr val="bg1"/>
            </a:solidFill>
            <a:ln w="11676" cap="flat" cmpd="sng" algn="ctr">
              <a:solidFill>
                <a:srgbClr val="AAAAAA">
                  <a:alpha val="6774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9" name="文本框 188">
              <a:extLst>
                <a:ext uri="{FF2B5EF4-FFF2-40B4-BE49-F238E27FC236}">
                  <a16:creationId xmlns:a16="http://schemas.microsoft.com/office/drawing/2014/main" id="{5384B793-A482-4103-B6A2-282CF303BAFC}"/>
                </a:ext>
              </a:extLst>
            </p:cNvPr>
            <p:cNvSpPr txBox="1"/>
            <p:nvPr/>
          </p:nvSpPr>
          <p:spPr>
            <a:xfrm rot="549317">
              <a:off x="7176872" y="790203"/>
              <a:ext cx="3874606" cy="6063622"/>
            </a:xfrm>
            <a:custGeom>
              <a:avLst/>
              <a:gdLst/>
              <a:ahLst/>
              <a:cxnLst/>
              <a:rect l="l" t="t" r="r" b="b"/>
              <a:pathLst>
                <a:path w="2674041" h="4184782">
                  <a:moveTo>
                    <a:pt x="1430085" y="0"/>
                  </a:moveTo>
                  <a:cubicBezTo>
                    <a:pt x="1880929" y="0"/>
                    <a:pt x="2259389" y="141664"/>
                    <a:pt x="2565467" y="424992"/>
                  </a:cubicBezTo>
                  <a:lnTo>
                    <a:pt x="2019491" y="1023705"/>
                  </a:lnTo>
                  <a:cubicBezTo>
                    <a:pt x="1732026" y="854121"/>
                    <a:pt x="1525217" y="769329"/>
                    <a:pt x="1399063" y="769329"/>
                  </a:cubicBezTo>
                  <a:cubicBezTo>
                    <a:pt x="1301863" y="769329"/>
                    <a:pt x="1218106" y="806030"/>
                    <a:pt x="1147790" y="879431"/>
                  </a:cubicBezTo>
                  <a:cubicBezTo>
                    <a:pt x="1077475" y="952832"/>
                    <a:pt x="1042318" y="1040185"/>
                    <a:pt x="1042318" y="1141489"/>
                  </a:cubicBezTo>
                  <a:cubicBezTo>
                    <a:pt x="1042318" y="1342029"/>
                    <a:pt x="1224310" y="1515749"/>
                    <a:pt x="1588294" y="1662648"/>
                  </a:cubicBezTo>
                  <a:cubicBezTo>
                    <a:pt x="1855077" y="1776458"/>
                    <a:pt x="2056716" y="1879377"/>
                    <a:pt x="2193210" y="1971407"/>
                  </a:cubicBezTo>
                  <a:cubicBezTo>
                    <a:pt x="2329704" y="2063437"/>
                    <a:pt x="2443966" y="2191142"/>
                    <a:pt x="2535996" y="2354521"/>
                  </a:cubicBezTo>
                  <a:cubicBezTo>
                    <a:pt x="2628027" y="2517900"/>
                    <a:pt x="2674041" y="2694722"/>
                    <a:pt x="2674041" y="2884987"/>
                  </a:cubicBezTo>
                  <a:cubicBezTo>
                    <a:pt x="2674041" y="3234494"/>
                    <a:pt x="2532894" y="3538504"/>
                    <a:pt x="2250600" y="3797015"/>
                  </a:cubicBezTo>
                  <a:cubicBezTo>
                    <a:pt x="1968305" y="4055526"/>
                    <a:pt x="1634826" y="4184782"/>
                    <a:pt x="1250161" y="4184782"/>
                  </a:cubicBezTo>
                  <a:cubicBezTo>
                    <a:pt x="828270" y="4184782"/>
                    <a:pt x="411550" y="3986245"/>
                    <a:pt x="0" y="3589171"/>
                  </a:cubicBezTo>
                  <a:lnTo>
                    <a:pt x="576997" y="2916008"/>
                  </a:lnTo>
                  <a:cubicBezTo>
                    <a:pt x="835509" y="3182792"/>
                    <a:pt x="1077475" y="3316183"/>
                    <a:pt x="1302897" y="3316183"/>
                  </a:cubicBezTo>
                  <a:cubicBezTo>
                    <a:pt x="1408370" y="3316183"/>
                    <a:pt x="1509706" y="3269255"/>
                    <a:pt x="1606907" y="3175400"/>
                  </a:cubicBezTo>
                  <a:cubicBezTo>
                    <a:pt x="1704107" y="3081544"/>
                    <a:pt x="1752707" y="2983043"/>
                    <a:pt x="1752707" y="2879897"/>
                  </a:cubicBezTo>
                  <a:cubicBezTo>
                    <a:pt x="1752707" y="2667433"/>
                    <a:pt x="1528319" y="2480142"/>
                    <a:pt x="1079543" y="2318023"/>
                  </a:cubicBezTo>
                  <a:cubicBezTo>
                    <a:pt x="823100" y="2224474"/>
                    <a:pt x="641108" y="2136854"/>
                    <a:pt x="533568" y="2055165"/>
                  </a:cubicBezTo>
                  <a:cubicBezTo>
                    <a:pt x="426027" y="1973476"/>
                    <a:pt x="335548" y="1854560"/>
                    <a:pt x="262131" y="1698420"/>
                  </a:cubicBezTo>
                  <a:cubicBezTo>
                    <a:pt x="188713" y="1542279"/>
                    <a:pt x="152005" y="1382518"/>
                    <a:pt x="152005" y="1219139"/>
                  </a:cubicBezTo>
                  <a:cubicBezTo>
                    <a:pt x="152005" y="857224"/>
                    <a:pt x="269886" y="563554"/>
                    <a:pt x="505648" y="338133"/>
                  </a:cubicBezTo>
                  <a:cubicBezTo>
                    <a:pt x="741411" y="112711"/>
                    <a:pt x="1049556" y="0"/>
                    <a:pt x="1430085" y="0"/>
                  </a:cubicBezTo>
                  <a:close/>
                </a:path>
              </a:pathLst>
            </a:custGeom>
            <a:solidFill>
              <a:schemeClr val="bg1"/>
            </a:solidFill>
            <a:ln w="11778" cap="flat" cmpd="sng" algn="ctr">
              <a:solidFill>
                <a:srgbClr val="ACACAC">
                  <a:alpha val="7096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0" name="文本框 189">
              <a:extLst>
                <a:ext uri="{FF2B5EF4-FFF2-40B4-BE49-F238E27FC236}">
                  <a16:creationId xmlns:a16="http://schemas.microsoft.com/office/drawing/2014/main" id="{0956A5F7-168C-4C5A-99DE-E420EA9D5B42}"/>
                </a:ext>
              </a:extLst>
            </p:cNvPr>
            <p:cNvSpPr txBox="1"/>
            <p:nvPr/>
          </p:nvSpPr>
          <p:spPr>
            <a:xfrm rot="488282">
              <a:off x="7169533" y="817059"/>
              <a:ext cx="3818919" cy="5976476"/>
            </a:xfrm>
            <a:custGeom>
              <a:avLst/>
              <a:gdLst/>
              <a:ahLst/>
              <a:cxnLst/>
              <a:rect l="l" t="t" r="r" b="b"/>
              <a:pathLst>
                <a:path w="2674041" h="4184782">
                  <a:moveTo>
                    <a:pt x="1430085" y="0"/>
                  </a:moveTo>
                  <a:cubicBezTo>
                    <a:pt x="1880929" y="0"/>
                    <a:pt x="2259389" y="141664"/>
                    <a:pt x="2565467" y="424992"/>
                  </a:cubicBezTo>
                  <a:lnTo>
                    <a:pt x="2019491" y="1023705"/>
                  </a:lnTo>
                  <a:cubicBezTo>
                    <a:pt x="1732026" y="854121"/>
                    <a:pt x="1525217" y="769329"/>
                    <a:pt x="1399063" y="769329"/>
                  </a:cubicBezTo>
                  <a:cubicBezTo>
                    <a:pt x="1301863" y="769329"/>
                    <a:pt x="1218106" y="806030"/>
                    <a:pt x="1147790" y="879431"/>
                  </a:cubicBezTo>
                  <a:cubicBezTo>
                    <a:pt x="1077475" y="952832"/>
                    <a:pt x="1042318" y="1040185"/>
                    <a:pt x="1042318" y="1141489"/>
                  </a:cubicBezTo>
                  <a:cubicBezTo>
                    <a:pt x="1042318" y="1342029"/>
                    <a:pt x="1224310" y="1515749"/>
                    <a:pt x="1588294" y="1662648"/>
                  </a:cubicBezTo>
                  <a:cubicBezTo>
                    <a:pt x="1855077" y="1776458"/>
                    <a:pt x="2056716" y="1879377"/>
                    <a:pt x="2193210" y="1971407"/>
                  </a:cubicBezTo>
                  <a:cubicBezTo>
                    <a:pt x="2329704" y="2063437"/>
                    <a:pt x="2443966" y="2191142"/>
                    <a:pt x="2535996" y="2354521"/>
                  </a:cubicBezTo>
                  <a:cubicBezTo>
                    <a:pt x="2628027" y="2517900"/>
                    <a:pt x="2674041" y="2694722"/>
                    <a:pt x="2674041" y="2884987"/>
                  </a:cubicBezTo>
                  <a:cubicBezTo>
                    <a:pt x="2674041" y="3234494"/>
                    <a:pt x="2532894" y="3538504"/>
                    <a:pt x="2250600" y="3797015"/>
                  </a:cubicBezTo>
                  <a:cubicBezTo>
                    <a:pt x="1968305" y="4055526"/>
                    <a:pt x="1634826" y="4184782"/>
                    <a:pt x="1250161" y="4184782"/>
                  </a:cubicBezTo>
                  <a:cubicBezTo>
                    <a:pt x="828270" y="4184782"/>
                    <a:pt x="411550" y="3986245"/>
                    <a:pt x="0" y="3589171"/>
                  </a:cubicBezTo>
                  <a:lnTo>
                    <a:pt x="576997" y="2916008"/>
                  </a:lnTo>
                  <a:cubicBezTo>
                    <a:pt x="835509" y="3182792"/>
                    <a:pt x="1077475" y="3316183"/>
                    <a:pt x="1302897" y="3316183"/>
                  </a:cubicBezTo>
                  <a:cubicBezTo>
                    <a:pt x="1408370" y="3316183"/>
                    <a:pt x="1509706" y="3269255"/>
                    <a:pt x="1606907" y="3175400"/>
                  </a:cubicBezTo>
                  <a:cubicBezTo>
                    <a:pt x="1704107" y="3081544"/>
                    <a:pt x="1752707" y="2983043"/>
                    <a:pt x="1752707" y="2879897"/>
                  </a:cubicBezTo>
                  <a:cubicBezTo>
                    <a:pt x="1752707" y="2667433"/>
                    <a:pt x="1528319" y="2480142"/>
                    <a:pt x="1079543" y="2318023"/>
                  </a:cubicBezTo>
                  <a:cubicBezTo>
                    <a:pt x="823100" y="2224474"/>
                    <a:pt x="641108" y="2136854"/>
                    <a:pt x="533568" y="2055165"/>
                  </a:cubicBezTo>
                  <a:cubicBezTo>
                    <a:pt x="426027" y="1973476"/>
                    <a:pt x="335548" y="1854560"/>
                    <a:pt x="262131" y="1698420"/>
                  </a:cubicBezTo>
                  <a:cubicBezTo>
                    <a:pt x="188713" y="1542279"/>
                    <a:pt x="152005" y="1382518"/>
                    <a:pt x="152005" y="1219139"/>
                  </a:cubicBezTo>
                  <a:cubicBezTo>
                    <a:pt x="152005" y="857224"/>
                    <a:pt x="269886" y="563554"/>
                    <a:pt x="505648" y="338133"/>
                  </a:cubicBezTo>
                  <a:cubicBezTo>
                    <a:pt x="741411" y="112711"/>
                    <a:pt x="1049556" y="0"/>
                    <a:pt x="1430085" y="0"/>
                  </a:cubicBezTo>
                  <a:close/>
                </a:path>
              </a:pathLst>
            </a:custGeom>
            <a:solidFill>
              <a:schemeClr val="bg1"/>
            </a:solidFill>
            <a:ln w="11881" cap="flat" cmpd="sng" algn="ctr">
              <a:solidFill>
                <a:srgbClr val="AEAEAE">
                  <a:alpha val="7419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E600F904-A618-4868-BCA8-BFDCEEE572D3}"/>
                </a:ext>
              </a:extLst>
            </p:cNvPr>
            <p:cNvSpPr txBox="1"/>
            <p:nvPr/>
          </p:nvSpPr>
          <p:spPr>
            <a:xfrm rot="427246">
              <a:off x="7162195" y="843915"/>
              <a:ext cx="3763233" cy="5889329"/>
            </a:xfrm>
            <a:custGeom>
              <a:avLst/>
              <a:gdLst/>
              <a:ahLst/>
              <a:cxnLst/>
              <a:rect l="l" t="t" r="r" b="b"/>
              <a:pathLst>
                <a:path w="2674041" h="4184782">
                  <a:moveTo>
                    <a:pt x="1430085" y="0"/>
                  </a:moveTo>
                  <a:cubicBezTo>
                    <a:pt x="1880929" y="0"/>
                    <a:pt x="2259389" y="141664"/>
                    <a:pt x="2565467" y="424992"/>
                  </a:cubicBezTo>
                  <a:lnTo>
                    <a:pt x="2019491" y="1023705"/>
                  </a:lnTo>
                  <a:cubicBezTo>
                    <a:pt x="1732026" y="854121"/>
                    <a:pt x="1525217" y="769329"/>
                    <a:pt x="1399063" y="769329"/>
                  </a:cubicBezTo>
                  <a:cubicBezTo>
                    <a:pt x="1301863" y="769329"/>
                    <a:pt x="1218106" y="806030"/>
                    <a:pt x="1147790" y="879431"/>
                  </a:cubicBezTo>
                  <a:cubicBezTo>
                    <a:pt x="1077475" y="952832"/>
                    <a:pt x="1042318" y="1040185"/>
                    <a:pt x="1042318" y="1141489"/>
                  </a:cubicBezTo>
                  <a:cubicBezTo>
                    <a:pt x="1042318" y="1342029"/>
                    <a:pt x="1224310" y="1515749"/>
                    <a:pt x="1588294" y="1662648"/>
                  </a:cubicBezTo>
                  <a:cubicBezTo>
                    <a:pt x="1855077" y="1776458"/>
                    <a:pt x="2056716" y="1879377"/>
                    <a:pt x="2193210" y="1971407"/>
                  </a:cubicBezTo>
                  <a:cubicBezTo>
                    <a:pt x="2329704" y="2063437"/>
                    <a:pt x="2443966" y="2191142"/>
                    <a:pt x="2535996" y="2354521"/>
                  </a:cubicBezTo>
                  <a:cubicBezTo>
                    <a:pt x="2628027" y="2517900"/>
                    <a:pt x="2674041" y="2694722"/>
                    <a:pt x="2674041" y="2884987"/>
                  </a:cubicBezTo>
                  <a:cubicBezTo>
                    <a:pt x="2674041" y="3234494"/>
                    <a:pt x="2532894" y="3538504"/>
                    <a:pt x="2250600" y="3797015"/>
                  </a:cubicBezTo>
                  <a:cubicBezTo>
                    <a:pt x="1968305" y="4055526"/>
                    <a:pt x="1634826" y="4184782"/>
                    <a:pt x="1250161" y="4184782"/>
                  </a:cubicBezTo>
                  <a:cubicBezTo>
                    <a:pt x="828270" y="4184782"/>
                    <a:pt x="411550" y="3986245"/>
                    <a:pt x="0" y="3589171"/>
                  </a:cubicBezTo>
                  <a:lnTo>
                    <a:pt x="576997" y="2916008"/>
                  </a:lnTo>
                  <a:cubicBezTo>
                    <a:pt x="835509" y="3182792"/>
                    <a:pt x="1077475" y="3316183"/>
                    <a:pt x="1302897" y="3316183"/>
                  </a:cubicBezTo>
                  <a:cubicBezTo>
                    <a:pt x="1408370" y="3316183"/>
                    <a:pt x="1509706" y="3269255"/>
                    <a:pt x="1606907" y="3175400"/>
                  </a:cubicBezTo>
                  <a:cubicBezTo>
                    <a:pt x="1704107" y="3081544"/>
                    <a:pt x="1752707" y="2983043"/>
                    <a:pt x="1752707" y="2879897"/>
                  </a:cubicBezTo>
                  <a:cubicBezTo>
                    <a:pt x="1752707" y="2667433"/>
                    <a:pt x="1528319" y="2480142"/>
                    <a:pt x="1079543" y="2318023"/>
                  </a:cubicBezTo>
                  <a:cubicBezTo>
                    <a:pt x="823100" y="2224474"/>
                    <a:pt x="641108" y="2136854"/>
                    <a:pt x="533568" y="2055165"/>
                  </a:cubicBezTo>
                  <a:cubicBezTo>
                    <a:pt x="426027" y="1973476"/>
                    <a:pt x="335548" y="1854560"/>
                    <a:pt x="262131" y="1698420"/>
                  </a:cubicBezTo>
                  <a:cubicBezTo>
                    <a:pt x="188713" y="1542279"/>
                    <a:pt x="152005" y="1382518"/>
                    <a:pt x="152005" y="1219139"/>
                  </a:cubicBezTo>
                  <a:cubicBezTo>
                    <a:pt x="152005" y="857224"/>
                    <a:pt x="269886" y="563554"/>
                    <a:pt x="505648" y="338133"/>
                  </a:cubicBezTo>
                  <a:cubicBezTo>
                    <a:pt x="741411" y="112711"/>
                    <a:pt x="1049556" y="0"/>
                    <a:pt x="1430085" y="0"/>
                  </a:cubicBezTo>
                  <a:close/>
                </a:path>
              </a:pathLst>
            </a:custGeom>
            <a:solidFill>
              <a:schemeClr val="bg1"/>
            </a:solidFill>
            <a:ln w="11983" cap="flat" cmpd="sng" algn="ctr">
              <a:solidFill>
                <a:srgbClr val="B1B1B1">
                  <a:alpha val="7741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E0C5A852-6443-499C-9E9E-03100C2B7209}"/>
                </a:ext>
              </a:extLst>
            </p:cNvPr>
            <p:cNvSpPr txBox="1"/>
            <p:nvPr/>
          </p:nvSpPr>
          <p:spPr>
            <a:xfrm rot="366211">
              <a:off x="7154856" y="870771"/>
              <a:ext cx="3707549" cy="5802184"/>
            </a:xfrm>
            <a:custGeom>
              <a:avLst/>
              <a:gdLst/>
              <a:ahLst/>
              <a:cxnLst/>
              <a:rect l="l" t="t" r="r" b="b"/>
              <a:pathLst>
                <a:path w="2674041" h="4184782">
                  <a:moveTo>
                    <a:pt x="1430085" y="0"/>
                  </a:moveTo>
                  <a:cubicBezTo>
                    <a:pt x="1880929" y="0"/>
                    <a:pt x="2259389" y="141664"/>
                    <a:pt x="2565467" y="424992"/>
                  </a:cubicBezTo>
                  <a:lnTo>
                    <a:pt x="2019491" y="1023705"/>
                  </a:lnTo>
                  <a:cubicBezTo>
                    <a:pt x="1732026" y="854121"/>
                    <a:pt x="1525217" y="769329"/>
                    <a:pt x="1399063" y="769329"/>
                  </a:cubicBezTo>
                  <a:cubicBezTo>
                    <a:pt x="1301863" y="769329"/>
                    <a:pt x="1218106" y="806030"/>
                    <a:pt x="1147790" y="879431"/>
                  </a:cubicBezTo>
                  <a:cubicBezTo>
                    <a:pt x="1077475" y="952832"/>
                    <a:pt x="1042318" y="1040185"/>
                    <a:pt x="1042318" y="1141489"/>
                  </a:cubicBezTo>
                  <a:cubicBezTo>
                    <a:pt x="1042318" y="1342029"/>
                    <a:pt x="1224310" y="1515749"/>
                    <a:pt x="1588294" y="1662648"/>
                  </a:cubicBezTo>
                  <a:cubicBezTo>
                    <a:pt x="1855077" y="1776458"/>
                    <a:pt x="2056716" y="1879377"/>
                    <a:pt x="2193210" y="1971407"/>
                  </a:cubicBezTo>
                  <a:cubicBezTo>
                    <a:pt x="2329704" y="2063437"/>
                    <a:pt x="2443966" y="2191142"/>
                    <a:pt x="2535996" y="2354521"/>
                  </a:cubicBezTo>
                  <a:cubicBezTo>
                    <a:pt x="2628027" y="2517900"/>
                    <a:pt x="2674041" y="2694722"/>
                    <a:pt x="2674041" y="2884987"/>
                  </a:cubicBezTo>
                  <a:cubicBezTo>
                    <a:pt x="2674041" y="3234494"/>
                    <a:pt x="2532894" y="3538504"/>
                    <a:pt x="2250600" y="3797015"/>
                  </a:cubicBezTo>
                  <a:cubicBezTo>
                    <a:pt x="1968305" y="4055526"/>
                    <a:pt x="1634826" y="4184782"/>
                    <a:pt x="1250161" y="4184782"/>
                  </a:cubicBezTo>
                  <a:cubicBezTo>
                    <a:pt x="828270" y="4184782"/>
                    <a:pt x="411550" y="3986245"/>
                    <a:pt x="0" y="3589171"/>
                  </a:cubicBezTo>
                  <a:lnTo>
                    <a:pt x="576997" y="2916008"/>
                  </a:lnTo>
                  <a:cubicBezTo>
                    <a:pt x="835509" y="3182792"/>
                    <a:pt x="1077475" y="3316183"/>
                    <a:pt x="1302897" y="3316183"/>
                  </a:cubicBezTo>
                  <a:cubicBezTo>
                    <a:pt x="1408370" y="3316183"/>
                    <a:pt x="1509706" y="3269255"/>
                    <a:pt x="1606907" y="3175400"/>
                  </a:cubicBezTo>
                  <a:cubicBezTo>
                    <a:pt x="1704107" y="3081544"/>
                    <a:pt x="1752707" y="2983043"/>
                    <a:pt x="1752707" y="2879897"/>
                  </a:cubicBezTo>
                  <a:cubicBezTo>
                    <a:pt x="1752707" y="2667433"/>
                    <a:pt x="1528319" y="2480142"/>
                    <a:pt x="1079543" y="2318023"/>
                  </a:cubicBezTo>
                  <a:cubicBezTo>
                    <a:pt x="823100" y="2224474"/>
                    <a:pt x="641108" y="2136854"/>
                    <a:pt x="533568" y="2055165"/>
                  </a:cubicBezTo>
                  <a:cubicBezTo>
                    <a:pt x="426027" y="1973476"/>
                    <a:pt x="335548" y="1854560"/>
                    <a:pt x="262131" y="1698420"/>
                  </a:cubicBezTo>
                  <a:cubicBezTo>
                    <a:pt x="188713" y="1542279"/>
                    <a:pt x="152005" y="1382518"/>
                    <a:pt x="152005" y="1219139"/>
                  </a:cubicBezTo>
                  <a:cubicBezTo>
                    <a:pt x="152005" y="857224"/>
                    <a:pt x="269886" y="563554"/>
                    <a:pt x="505648" y="338133"/>
                  </a:cubicBezTo>
                  <a:cubicBezTo>
                    <a:pt x="741411" y="112711"/>
                    <a:pt x="1049556" y="0"/>
                    <a:pt x="1430085" y="0"/>
                  </a:cubicBezTo>
                  <a:close/>
                </a:path>
              </a:pathLst>
            </a:custGeom>
            <a:solidFill>
              <a:schemeClr val="bg1"/>
            </a:solidFill>
            <a:ln w="12085" cap="flat" cmpd="sng" algn="ctr">
              <a:solidFill>
                <a:srgbClr val="B3B3B3">
                  <a:alpha val="8064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3" name="文本框 192">
              <a:extLst>
                <a:ext uri="{FF2B5EF4-FFF2-40B4-BE49-F238E27FC236}">
                  <a16:creationId xmlns:a16="http://schemas.microsoft.com/office/drawing/2014/main" id="{61703BAD-9FEC-4BA7-9862-E7F2D0C39A54}"/>
                </a:ext>
              </a:extLst>
            </p:cNvPr>
            <p:cNvSpPr txBox="1"/>
            <p:nvPr/>
          </p:nvSpPr>
          <p:spPr>
            <a:xfrm rot="305176">
              <a:off x="7147518" y="897625"/>
              <a:ext cx="3651863" cy="5715037"/>
            </a:xfrm>
            <a:custGeom>
              <a:avLst/>
              <a:gdLst/>
              <a:ahLst/>
              <a:cxnLst/>
              <a:rect l="l" t="t" r="r" b="b"/>
              <a:pathLst>
                <a:path w="2674041" h="4184782">
                  <a:moveTo>
                    <a:pt x="1430085" y="0"/>
                  </a:moveTo>
                  <a:cubicBezTo>
                    <a:pt x="1880929" y="0"/>
                    <a:pt x="2259389" y="141664"/>
                    <a:pt x="2565467" y="424992"/>
                  </a:cubicBezTo>
                  <a:lnTo>
                    <a:pt x="2019491" y="1023705"/>
                  </a:lnTo>
                  <a:cubicBezTo>
                    <a:pt x="1732026" y="854121"/>
                    <a:pt x="1525217" y="769329"/>
                    <a:pt x="1399063" y="769329"/>
                  </a:cubicBezTo>
                  <a:cubicBezTo>
                    <a:pt x="1301863" y="769329"/>
                    <a:pt x="1218106" y="806030"/>
                    <a:pt x="1147790" y="879431"/>
                  </a:cubicBezTo>
                  <a:cubicBezTo>
                    <a:pt x="1077475" y="952832"/>
                    <a:pt x="1042318" y="1040185"/>
                    <a:pt x="1042318" y="1141489"/>
                  </a:cubicBezTo>
                  <a:cubicBezTo>
                    <a:pt x="1042318" y="1342029"/>
                    <a:pt x="1224310" y="1515749"/>
                    <a:pt x="1588294" y="1662648"/>
                  </a:cubicBezTo>
                  <a:cubicBezTo>
                    <a:pt x="1855077" y="1776458"/>
                    <a:pt x="2056716" y="1879377"/>
                    <a:pt x="2193210" y="1971407"/>
                  </a:cubicBezTo>
                  <a:cubicBezTo>
                    <a:pt x="2329704" y="2063437"/>
                    <a:pt x="2443966" y="2191142"/>
                    <a:pt x="2535996" y="2354521"/>
                  </a:cubicBezTo>
                  <a:cubicBezTo>
                    <a:pt x="2628027" y="2517900"/>
                    <a:pt x="2674041" y="2694722"/>
                    <a:pt x="2674041" y="2884987"/>
                  </a:cubicBezTo>
                  <a:cubicBezTo>
                    <a:pt x="2674041" y="3234494"/>
                    <a:pt x="2532894" y="3538504"/>
                    <a:pt x="2250600" y="3797015"/>
                  </a:cubicBezTo>
                  <a:cubicBezTo>
                    <a:pt x="1968305" y="4055526"/>
                    <a:pt x="1634826" y="4184782"/>
                    <a:pt x="1250161" y="4184782"/>
                  </a:cubicBezTo>
                  <a:cubicBezTo>
                    <a:pt x="828270" y="4184782"/>
                    <a:pt x="411550" y="3986245"/>
                    <a:pt x="0" y="3589171"/>
                  </a:cubicBezTo>
                  <a:lnTo>
                    <a:pt x="576997" y="2916008"/>
                  </a:lnTo>
                  <a:cubicBezTo>
                    <a:pt x="835509" y="3182792"/>
                    <a:pt x="1077475" y="3316183"/>
                    <a:pt x="1302897" y="3316183"/>
                  </a:cubicBezTo>
                  <a:cubicBezTo>
                    <a:pt x="1408370" y="3316183"/>
                    <a:pt x="1509706" y="3269255"/>
                    <a:pt x="1606907" y="3175400"/>
                  </a:cubicBezTo>
                  <a:cubicBezTo>
                    <a:pt x="1704107" y="3081544"/>
                    <a:pt x="1752707" y="2983043"/>
                    <a:pt x="1752707" y="2879897"/>
                  </a:cubicBezTo>
                  <a:cubicBezTo>
                    <a:pt x="1752707" y="2667433"/>
                    <a:pt x="1528319" y="2480142"/>
                    <a:pt x="1079543" y="2318023"/>
                  </a:cubicBezTo>
                  <a:cubicBezTo>
                    <a:pt x="823100" y="2224474"/>
                    <a:pt x="641108" y="2136854"/>
                    <a:pt x="533568" y="2055165"/>
                  </a:cubicBezTo>
                  <a:cubicBezTo>
                    <a:pt x="426027" y="1973476"/>
                    <a:pt x="335548" y="1854560"/>
                    <a:pt x="262131" y="1698420"/>
                  </a:cubicBezTo>
                  <a:cubicBezTo>
                    <a:pt x="188713" y="1542279"/>
                    <a:pt x="152005" y="1382518"/>
                    <a:pt x="152005" y="1219139"/>
                  </a:cubicBezTo>
                  <a:cubicBezTo>
                    <a:pt x="152005" y="857224"/>
                    <a:pt x="269886" y="563554"/>
                    <a:pt x="505648" y="338133"/>
                  </a:cubicBezTo>
                  <a:cubicBezTo>
                    <a:pt x="741411" y="112711"/>
                    <a:pt x="1049556" y="0"/>
                    <a:pt x="1430085" y="0"/>
                  </a:cubicBezTo>
                  <a:close/>
                </a:path>
              </a:pathLst>
            </a:custGeom>
            <a:solidFill>
              <a:schemeClr val="bg1"/>
            </a:solidFill>
            <a:ln w="12188" cap="flat" cmpd="sng" algn="ctr">
              <a:solidFill>
                <a:srgbClr val="B5B5B5">
                  <a:alpha val="8387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4" name="文本框 193">
              <a:extLst>
                <a:ext uri="{FF2B5EF4-FFF2-40B4-BE49-F238E27FC236}">
                  <a16:creationId xmlns:a16="http://schemas.microsoft.com/office/drawing/2014/main" id="{28EE9164-4CE0-4164-8AC7-663504ECDD06}"/>
                </a:ext>
              </a:extLst>
            </p:cNvPr>
            <p:cNvSpPr txBox="1"/>
            <p:nvPr/>
          </p:nvSpPr>
          <p:spPr>
            <a:xfrm rot="244141">
              <a:off x="7140179" y="924481"/>
              <a:ext cx="3596177" cy="5627892"/>
            </a:xfrm>
            <a:custGeom>
              <a:avLst/>
              <a:gdLst/>
              <a:ahLst/>
              <a:cxnLst/>
              <a:rect l="l" t="t" r="r" b="b"/>
              <a:pathLst>
                <a:path w="2674041" h="4184782">
                  <a:moveTo>
                    <a:pt x="1430085" y="0"/>
                  </a:moveTo>
                  <a:cubicBezTo>
                    <a:pt x="1880929" y="0"/>
                    <a:pt x="2259389" y="141664"/>
                    <a:pt x="2565467" y="424992"/>
                  </a:cubicBezTo>
                  <a:lnTo>
                    <a:pt x="2019491" y="1023705"/>
                  </a:lnTo>
                  <a:cubicBezTo>
                    <a:pt x="1732026" y="854121"/>
                    <a:pt x="1525217" y="769329"/>
                    <a:pt x="1399063" y="769329"/>
                  </a:cubicBezTo>
                  <a:cubicBezTo>
                    <a:pt x="1301863" y="769329"/>
                    <a:pt x="1218106" y="806030"/>
                    <a:pt x="1147790" y="879431"/>
                  </a:cubicBezTo>
                  <a:cubicBezTo>
                    <a:pt x="1077475" y="952832"/>
                    <a:pt x="1042318" y="1040185"/>
                    <a:pt x="1042318" y="1141489"/>
                  </a:cubicBezTo>
                  <a:cubicBezTo>
                    <a:pt x="1042318" y="1342029"/>
                    <a:pt x="1224310" y="1515749"/>
                    <a:pt x="1588294" y="1662648"/>
                  </a:cubicBezTo>
                  <a:cubicBezTo>
                    <a:pt x="1855077" y="1776458"/>
                    <a:pt x="2056716" y="1879377"/>
                    <a:pt x="2193210" y="1971407"/>
                  </a:cubicBezTo>
                  <a:cubicBezTo>
                    <a:pt x="2329704" y="2063437"/>
                    <a:pt x="2443966" y="2191142"/>
                    <a:pt x="2535996" y="2354521"/>
                  </a:cubicBezTo>
                  <a:cubicBezTo>
                    <a:pt x="2628027" y="2517900"/>
                    <a:pt x="2674041" y="2694722"/>
                    <a:pt x="2674041" y="2884987"/>
                  </a:cubicBezTo>
                  <a:cubicBezTo>
                    <a:pt x="2674041" y="3234494"/>
                    <a:pt x="2532894" y="3538504"/>
                    <a:pt x="2250600" y="3797015"/>
                  </a:cubicBezTo>
                  <a:cubicBezTo>
                    <a:pt x="1968305" y="4055526"/>
                    <a:pt x="1634826" y="4184782"/>
                    <a:pt x="1250161" y="4184782"/>
                  </a:cubicBezTo>
                  <a:cubicBezTo>
                    <a:pt x="828270" y="4184782"/>
                    <a:pt x="411550" y="3986245"/>
                    <a:pt x="0" y="3589171"/>
                  </a:cubicBezTo>
                  <a:lnTo>
                    <a:pt x="576997" y="2916008"/>
                  </a:lnTo>
                  <a:cubicBezTo>
                    <a:pt x="835509" y="3182792"/>
                    <a:pt x="1077475" y="3316183"/>
                    <a:pt x="1302897" y="3316183"/>
                  </a:cubicBezTo>
                  <a:cubicBezTo>
                    <a:pt x="1408370" y="3316183"/>
                    <a:pt x="1509706" y="3269255"/>
                    <a:pt x="1606907" y="3175400"/>
                  </a:cubicBezTo>
                  <a:cubicBezTo>
                    <a:pt x="1704107" y="3081544"/>
                    <a:pt x="1752707" y="2983043"/>
                    <a:pt x="1752707" y="2879897"/>
                  </a:cubicBezTo>
                  <a:cubicBezTo>
                    <a:pt x="1752707" y="2667433"/>
                    <a:pt x="1528319" y="2480142"/>
                    <a:pt x="1079543" y="2318023"/>
                  </a:cubicBezTo>
                  <a:cubicBezTo>
                    <a:pt x="823100" y="2224474"/>
                    <a:pt x="641108" y="2136854"/>
                    <a:pt x="533568" y="2055165"/>
                  </a:cubicBezTo>
                  <a:cubicBezTo>
                    <a:pt x="426027" y="1973476"/>
                    <a:pt x="335548" y="1854560"/>
                    <a:pt x="262131" y="1698420"/>
                  </a:cubicBezTo>
                  <a:cubicBezTo>
                    <a:pt x="188713" y="1542279"/>
                    <a:pt x="152005" y="1382518"/>
                    <a:pt x="152005" y="1219139"/>
                  </a:cubicBezTo>
                  <a:cubicBezTo>
                    <a:pt x="152005" y="857224"/>
                    <a:pt x="269886" y="563554"/>
                    <a:pt x="505648" y="338133"/>
                  </a:cubicBezTo>
                  <a:cubicBezTo>
                    <a:pt x="741411" y="112711"/>
                    <a:pt x="1049556" y="0"/>
                    <a:pt x="1430085" y="0"/>
                  </a:cubicBezTo>
                  <a:close/>
                </a:path>
              </a:pathLst>
            </a:custGeom>
            <a:solidFill>
              <a:schemeClr val="bg1"/>
            </a:solidFill>
            <a:ln w="12290" cap="flat" cmpd="sng" algn="ctr">
              <a:solidFill>
                <a:srgbClr val="B7B7B7">
                  <a:alpha val="8709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5" name="文本框 194">
              <a:extLst>
                <a:ext uri="{FF2B5EF4-FFF2-40B4-BE49-F238E27FC236}">
                  <a16:creationId xmlns:a16="http://schemas.microsoft.com/office/drawing/2014/main" id="{94CB02B4-84C2-4B75-9D3D-FBAD35BC9E13}"/>
                </a:ext>
              </a:extLst>
            </p:cNvPr>
            <p:cNvSpPr txBox="1"/>
            <p:nvPr/>
          </p:nvSpPr>
          <p:spPr>
            <a:xfrm rot="183106">
              <a:off x="7132841" y="951337"/>
              <a:ext cx="3540491" cy="5540746"/>
            </a:xfrm>
            <a:custGeom>
              <a:avLst/>
              <a:gdLst/>
              <a:ahLst/>
              <a:cxnLst/>
              <a:rect l="l" t="t" r="r" b="b"/>
              <a:pathLst>
                <a:path w="2674041" h="4184782">
                  <a:moveTo>
                    <a:pt x="1430085" y="0"/>
                  </a:moveTo>
                  <a:cubicBezTo>
                    <a:pt x="1880929" y="0"/>
                    <a:pt x="2259389" y="141664"/>
                    <a:pt x="2565467" y="424992"/>
                  </a:cubicBezTo>
                  <a:lnTo>
                    <a:pt x="2019491" y="1023705"/>
                  </a:lnTo>
                  <a:cubicBezTo>
                    <a:pt x="1732026" y="854121"/>
                    <a:pt x="1525217" y="769329"/>
                    <a:pt x="1399063" y="769329"/>
                  </a:cubicBezTo>
                  <a:cubicBezTo>
                    <a:pt x="1301863" y="769329"/>
                    <a:pt x="1218106" y="806030"/>
                    <a:pt x="1147790" y="879431"/>
                  </a:cubicBezTo>
                  <a:cubicBezTo>
                    <a:pt x="1077475" y="952832"/>
                    <a:pt x="1042318" y="1040185"/>
                    <a:pt x="1042318" y="1141489"/>
                  </a:cubicBezTo>
                  <a:cubicBezTo>
                    <a:pt x="1042318" y="1342029"/>
                    <a:pt x="1224310" y="1515749"/>
                    <a:pt x="1588294" y="1662648"/>
                  </a:cubicBezTo>
                  <a:cubicBezTo>
                    <a:pt x="1855077" y="1776458"/>
                    <a:pt x="2056716" y="1879377"/>
                    <a:pt x="2193210" y="1971407"/>
                  </a:cubicBezTo>
                  <a:cubicBezTo>
                    <a:pt x="2329704" y="2063437"/>
                    <a:pt x="2443966" y="2191142"/>
                    <a:pt x="2535996" y="2354521"/>
                  </a:cubicBezTo>
                  <a:cubicBezTo>
                    <a:pt x="2628027" y="2517900"/>
                    <a:pt x="2674041" y="2694722"/>
                    <a:pt x="2674041" y="2884987"/>
                  </a:cubicBezTo>
                  <a:cubicBezTo>
                    <a:pt x="2674041" y="3234494"/>
                    <a:pt x="2532894" y="3538504"/>
                    <a:pt x="2250600" y="3797015"/>
                  </a:cubicBezTo>
                  <a:cubicBezTo>
                    <a:pt x="1968305" y="4055526"/>
                    <a:pt x="1634826" y="4184782"/>
                    <a:pt x="1250161" y="4184782"/>
                  </a:cubicBezTo>
                  <a:cubicBezTo>
                    <a:pt x="828270" y="4184782"/>
                    <a:pt x="411550" y="3986245"/>
                    <a:pt x="0" y="3589171"/>
                  </a:cubicBezTo>
                  <a:lnTo>
                    <a:pt x="576997" y="2916008"/>
                  </a:lnTo>
                  <a:cubicBezTo>
                    <a:pt x="835509" y="3182792"/>
                    <a:pt x="1077475" y="3316183"/>
                    <a:pt x="1302897" y="3316183"/>
                  </a:cubicBezTo>
                  <a:cubicBezTo>
                    <a:pt x="1408370" y="3316183"/>
                    <a:pt x="1509706" y="3269255"/>
                    <a:pt x="1606907" y="3175400"/>
                  </a:cubicBezTo>
                  <a:cubicBezTo>
                    <a:pt x="1704107" y="3081544"/>
                    <a:pt x="1752707" y="2983043"/>
                    <a:pt x="1752707" y="2879897"/>
                  </a:cubicBezTo>
                  <a:cubicBezTo>
                    <a:pt x="1752707" y="2667433"/>
                    <a:pt x="1528319" y="2480142"/>
                    <a:pt x="1079543" y="2318023"/>
                  </a:cubicBezTo>
                  <a:cubicBezTo>
                    <a:pt x="823100" y="2224474"/>
                    <a:pt x="641108" y="2136854"/>
                    <a:pt x="533568" y="2055165"/>
                  </a:cubicBezTo>
                  <a:cubicBezTo>
                    <a:pt x="426027" y="1973476"/>
                    <a:pt x="335548" y="1854560"/>
                    <a:pt x="262131" y="1698420"/>
                  </a:cubicBezTo>
                  <a:cubicBezTo>
                    <a:pt x="188713" y="1542279"/>
                    <a:pt x="152005" y="1382518"/>
                    <a:pt x="152005" y="1219139"/>
                  </a:cubicBezTo>
                  <a:cubicBezTo>
                    <a:pt x="152005" y="857224"/>
                    <a:pt x="269886" y="563554"/>
                    <a:pt x="505648" y="338133"/>
                  </a:cubicBezTo>
                  <a:cubicBezTo>
                    <a:pt x="741411" y="112711"/>
                    <a:pt x="1049556" y="0"/>
                    <a:pt x="1430085" y="0"/>
                  </a:cubicBezTo>
                  <a:close/>
                </a:path>
              </a:pathLst>
            </a:custGeom>
            <a:solidFill>
              <a:schemeClr val="bg1"/>
            </a:solidFill>
            <a:ln w="12393" cap="flat" cmpd="sng" algn="ctr">
              <a:solidFill>
                <a:srgbClr val="B9B9B9">
                  <a:alpha val="9032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6" name="文本框 195">
              <a:extLst>
                <a:ext uri="{FF2B5EF4-FFF2-40B4-BE49-F238E27FC236}">
                  <a16:creationId xmlns:a16="http://schemas.microsoft.com/office/drawing/2014/main" id="{52B5EC0B-BD64-4D5D-85F2-B4736C676DFA}"/>
                </a:ext>
              </a:extLst>
            </p:cNvPr>
            <p:cNvSpPr txBox="1"/>
            <p:nvPr/>
          </p:nvSpPr>
          <p:spPr>
            <a:xfrm rot="122070">
              <a:off x="7125504" y="978192"/>
              <a:ext cx="3484805" cy="5453599"/>
            </a:xfrm>
            <a:custGeom>
              <a:avLst/>
              <a:gdLst/>
              <a:ahLst/>
              <a:cxnLst/>
              <a:rect l="l" t="t" r="r" b="b"/>
              <a:pathLst>
                <a:path w="2674041" h="4184782">
                  <a:moveTo>
                    <a:pt x="1430085" y="0"/>
                  </a:moveTo>
                  <a:cubicBezTo>
                    <a:pt x="1880929" y="0"/>
                    <a:pt x="2259389" y="141664"/>
                    <a:pt x="2565467" y="424992"/>
                  </a:cubicBezTo>
                  <a:lnTo>
                    <a:pt x="2019491" y="1023705"/>
                  </a:lnTo>
                  <a:cubicBezTo>
                    <a:pt x="1732026" y="854121"/>
                    <a:pt x="1525217" y="769329"/>
                    <a:pt x="1399063" y="769329"/>
                  </a:cubicBezTo>
                  <a:cubicBezTo>
                    <a:pt x="1301863" y="769329"/>
                    <a:pt x="1218106" y="806030"/>
                    <a:pt x="1147790" y="879431"/>
                  </a:cubicBezTo>
                  <a:cubicBezTo>
                    <a:pt x="1077475" y="952832"/>
                    <a:pt x="1042318" y="1040185"/>
                    <a:pt x="1042318" y="1141489"/>
                  </a:cubicBezTo>
                  <a:cubicBezTo>
                    <a:pt x="1042318" y="1342029"/>
                    <a:pt x="1224310" y="1515749"/>
                    <a:pt x="1588294" y="1662648"/>
                  </a:cubicBezTo>
                  <a:cubicBezTo>
                    <a:pt x="1855077" y="1776458"/>
                    <a:pt x="2056716" y="1879377"/>
                    <a:pt x="2193210" y="1971407"/>
                  </a:cubicBezTo>
                  <a:cubicBezTo>
                    <a:pt x="2329704" y="2063437"/>
                    <a:pt x="2443966" y="2191142"/>
                    <a:pt x="2535996" y="2354521"/>
                  </a:cubicBezTo>
                  <a:cubicBezTo>
                    <a:pt x="2628027" y="2517900"/>
                    <a:pt x="2674041" y="2694722"/>
                    <a:pt x="2674041" y="2884987"/>
                  </a:cubicBezTo>
                  <a:cubicBezTo>
                    <a:pt x="2674041" y="3234494"/>
                    <a:pt x="2532894" y="3538504"/>
                    <a:pt x="2250600" y="3797015"/>
                  </a:cubicBezTo>
                  <a:cubicBezTo>
                    <a:pt x="1968305" y="4055526"/>
                    <a:pt x="1634826" y="4184782"/>
                    <a:pt x="1250161" y="4184782"/>
                  </a:cubicBezTo>
                  <a:cubicBezTo>
                    <a:pt x="828270" y="4184782"/>
                    <a:pt x="411550" y="3986245"/>
                    <a:pt x="0" y="3589171"/>
                  </a:cubicBezTo>
                  <a:lnTo>
                    <a:pt x="576997" y="2916008"/>
                  </a:lnTo>
                  <a:cubicBezTo>
                    <a:pt x="835509" y="3182792"/>
                    <a:pt x="1077475" y="3316183"/>
                    <a:pt x="1302897" y="3316183"/>
                  </a:cubicBezTo>
                  <a:cubicBezTo>
                    <a:pt x="1408370" y="3316183"/>
                    <a:pt x="1509706" y="3269255"/>
                    <a:pt x="1606907" y="3175400"/>
                  </a:cubicBezTo>
                  <a:cubicBezTo>
                    <a:pt x="1704107" y="3081544"/>
                    <a:pt x="1752707" y="2983043"/>
                    <a:pt x="1752707" y="2879897"/>
                  </a:cubicBezTo>
                  <a:cubicBezTo>
                    <a:pt x="1752707" y="2667433"/>
                    <a:pt x="1528319" y="2480142"/>
                    <a:pt x="1079543" y="2318023"/>
                  </a:cubicBezTo>
                  <a:cubicBezTo>
                    <a:pt x="823100" y="2224474"/>
                    <a:pt x="641108" y="2136854"/>
                    <a:pt x="533568" y="2055165"/>
                  </a:cubicBezTo>
                  <a:cubicBezTo>
                    <a:pt x="426027" y="1973476"/>
                    <a:pt x="335548" y="1854560"/>
                    <a:pt x="262131" y="1698420"/>
                  </a:cubicBezTo>
                  <a:cubicBezTo>
                    <a:pt x="188713" y="1542279"/>
                    <a:pt x="152005" y="1382518"/>
                    <a:pt x="152005" y="1219139"/>
                  </a:cubicBezTo>
                  <a:cubicBezTo>
                    <a:pt x="152005" y="857224"/>
                    <a:pt x="269886" y="563554"/>
                    <a:pt x="505648" y="338133"/>
                  </a:cubicBezTo>
                  <a:cubicBezTo>
                    <a:pt x="741411" y="112711"/>
                    <a:pt x="1049556" y="0"/>
                    <a:pt x="1430085" y="0"/>
                  </a:cubicBezTo>
                  <a:close/>
                </a:path>
              </a:pathLst>
            </a:custGeom>
            <a:solidFill>
              <a:schemeClr val="bg1"/>
            </a:solidFill>
            <a:ln w="12495" cap="flat" cmpd="sng" algn="ctr">
              <a:solidFill>
                <a:srgbClr val="BBBBBB">
                  <a:alpha val="9354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7" name="文本框 196">
              <a:extLst>
                <a:ext uri="{FF2B5EF4-FFF2-40B4-BE49-F238E27FC236}">
                  <a16:creationId xmlns:a16="http://schemas.microsoft.com/office/drawing/2014/main" id="{8D3361E5-362B-4512-8C25-B06773D50F0C}"/>
                </a:ext>
              </a:extLst>
            </p:cNvPr>
            <p:cNvSpPr txBox="1"/>
            <p:nvPr/>
          </p:nvSpPr>
          <p:spPr>
            <a:xfrm rot="61035">
              <a:off x="7118165" y="1005048"/>
              <a:ext cx="3429120" cy="5366454"/>
            </a:xfrm>
            <a:custGeom>
              <a:avLst/>
              <a:gdLst/>
              <a:ahLst/>
              <a:cxnLst/>
              <a:rect l="l" t="t" r="r" b="b"/>
              <a:pathLst>
                <a:path w="2674041" h="4184782">
                  <a:moveTo>
                    <a:pt x="1430085" y="0"/>
                  </a:moveTo>
                  <a:cubicBezTo>
                    <a:pt x="1880929" y="0"/>
                    <a:pt x="2259389" y="141664"/>
                    <a:pt x="2565467" y="424992"/>
                  </a:cubicBezTo>
                  <a:lnTo>
                    <a:pt x="2019491" y="1023705"/>
                  </a:lnTo>
                  <a:cubicBezTo>
                    <a:pt x="1732026" y="854121"/>
                    <a:pt x="1525217" y="769329"/>
                    <a:pt x="1399063" y="769329"/>
                  </a:cubicBezTo>
                  <a:cubicBezTo>
                    <a:pt x="1301863" y="769329"/>
                    <a:pt x="1218106" y="806030"/>
                    <a:pt x="1147790" y="879431"/>
                  </a:cubicBezTo>
                  <a:cubicBezTo>
                    <a:pt x="1077475" y="952832"/>
                    <a:pt x="1042318" y="1040185"/>
                    <a:pt x="1042318" y="1141489"/>
                  </a:cubicBezTo>
                  <a:cubicBezTo>
                    <a:pt x="1042318" y="1342029"/>
                    <a:pt x="1224310" y="1515749"/>
                    <a:pt x="1588294" y="1662648"/>
                  </a:cubicBezTo>
                  <a:cubicBezTo>
                    <a:pt x="1855077" y="1776458"/>
                    <a:pt x="2056716" y="1879377"/>
                    <a:pt x="2193210" y="1971407"/>
                  </a:cubicBezTo>
                  <a:cubicBezTo>
                    <a:pt x="2329704" y="2063437"/>
                    <a:pt x="2443966" y="2191142"/>
                    <a:pt x="2535996" y="2354521"/>
                  </a:cubicBezTo>
                  <a:cubicBezTo>
                    <a:pt x="2628027" y="2517900"/>
                    <a:pt x="2674041" y="2694722"/>
                    <a:pt x="2674041" y="2884987"/>
                  </a:cubicBezTo>
                  <a:cubicBezTo>
                    <a:pt x="2674041" y="3234494"/>
                    <a:pt x="2532894" y="3538504"/>
                    <a:pt x="2250600" y="3797015"/>
                  </a:cubicBezTo>
                  <a:cubicBezTo>
                    <a:pt x="1968305" y="4055526"/>
                    <a:pt x="1634826" y="4184782"/>
                    <a:pt x="1250161" y="4184782"/>
                  </a:cubicBezTo>
                  <a:cubicBezTo>
                    <a:pt x="828270" y="4184782"/>
                    <a:pt x="411550" y="3986245"/>
                    <a:pt x="0" y="3589171"/>
                  </a:cubicBezTo>
                  <a:lnTo>
                    <a:pt x="576997" y="2916008"/>
                  </a:lnTo>
                  <a:cubicBezTo>
                    <a:pt x="835509" y="3182792"/>
                    <a:pt x="1077475" y="3316183"/>
                    <a:pt x="1302897" y="3316183"/>
                  </a:cubicBezTo>
                  <a:cubicBezTo>
                    <a:pt x="1408370" y="3316183"/>
                    <a:pt x="1509706" y="3269255"/>
                    <a:pt x="1606907" y="3175400"/>
                  </a:cubicBezTo>
                  <a:cubicBezTo>
                    <a:pt x="1704107" y="3081544"/>
                    <a:pt x="1752707" y="2983043"/>
                    <a:pt x="1752707" y="2879897"/>
                  </a:cubicBezTo>
                  <a:cubicBezTo>
                    <a:pt x="1752707" y="2667433"/>
                    <a:pt x="1528319" y="2480142"/>
                    <a:pt x="1079543" y="2318023"/>
                  </a:cubicBezTo>
                  <a:cubicBezTo>
                    <a:pt x="823100" y="2224474"/>
                    <a:pt x="641108" y="2136854"/>
                    <a:pt x="533568" y="2055165"/>
                  </a:cubicBezTo>
                  <a:cubicBezTo>
                    <a:pt x="426027" y="1973476"/>
                    <a:pt x="335548" y="1854560"/>
                    <a:pt x="262131" y="1698420"/>
                  </a:cubicBezTo>
                  <a:cubicBezTo>
                    <a:pt x="188713" y="1542279"/>
                    <a:pt x="152005" y="1382518"/>
                    <a:pt x="152005" y="1219139"/>
                  </a:cubicBezTo>
                  <a:cubicBezTo>
                    <a:pt x="152005" y="857224"/>
                    <a:pt x="269886" y="563554"/>
                    <a:pt x="505648" y="338133"/>
                  </a:cubicBezTo>
                  <a:cubicBezTo>
                    <a:pt x="741411" y="112711"/>
                    <a:pt x="1049556" y="0"/>
                    <a:pt x="1430085" y="0"/>
                  </a:cubicBezTo>
                  <a:close/>
                </a:path>
              </a:pathLst>
            </a:custGeom>
            <a:solidFill>
              <a:schemeClr val="bg1"/>
            </a:solidFill>
            <a:ln w="12598" cap="flat" cmpd="sng" algn="ctr">
              <a:solidFill>
                <a:srgbClr val="BDBDBD">
                  <a:alpha val="9677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F5F9C6EE-801A-4F69-90C8-942020FA59CB}"/>
                </a:ext>
              </a:extLst>
            </p:cNvPr>
            <p:cNvSpPr txBox="1"/>
            <p:nvPr/>
          </p:nvSpPr>
          <p:spPr>
            <a:xfrm>
              <a:off x="7110827" y="1031903"/>
              <a:ext cx="3373434" cy="5279307"/>
            </a:xfrm>
            <a:custGeom>
              <a:avLst/>
              <a:gdLst/>
              <a:ahLst/>
              <a:cxnLst/>
              <a:rect l="l" t="t" r="r" b="b"/>
              <a:pathLst>
                <a:path w="2674041" h="4184782">
                  <a:moveTo>
                    <a:pt x="1430085" y="0"/>
                  </a:moveTo>
                  <a:cubicBezTo>
                    <a:pt x="1880929" y="0"/>
                    <a:pt x="2259389" y="141664"/>
                    <a:pt x="2565467" y="424992"/>
                  </a:cubicBezTo>
                  <a:lnTo>
                    <a:pt x="2019491" y="1023705"/>
                  </a:lnTo>
                  <a:cubicBezTo>
                    <a:pt x="1732026" y="854121"/>
                    <a:pt x="1525217" y="769329"/>
                    <a:pt x="1399063" y="769329"/>
                  </a:cubicBezTo>
                  <a:cubicBezTo>
                    <a:pt x="1301863" y="769329"/>
                    <a:pt x="1218106" y="806030"/>
                    <a:pt x="1147790" y="879431"/>
                  </a:cubicBezTo>
                  <a:cubicBezTo>
                    <a:pt x="1077475" y="952832"/>
                    <a:pt x="1042318" y="1040185"/>
                    <a:pt x="1042318" y="1141489"/>
                  </a:cubicBezTo>
                  <a:cubicBezTo>
                    <a:pt x="1042318" y="1342029"/>
                    <a:pt x="1224310" y="1515749"/>
                    <a:pt x="1588294" y="1662648"/>
                  </a:cubicBezTo>
                  <a:cubicBezTo>
                    <a:pt x="1855077" y="1776458"/>
                    <a:pt x="2056716" y="1879377"/>
                    <a:pt x="2193210" y="1971407"/>
                  </a:cubicBezTo>
                  <a:cubicBezTo>
                    <a:pt x="2329704" y="2063437"/>
                    <a:pt x="2443966" y="2191142"/>
                    <a:pt x="2535996" y="2354521"/>
                  </a:cubicBezTo>
                  <a:cubicBezTo>
                    <a:pt x="2628027" y="2517900"/>
                    <a:pt x="2674041" y="2694722"/>
                    <a:pt x="2674041" y="2884987"/>
                  </a:cubicBezTo>
                  <a:cubicBezTo>
                    <a:pt x="2674041" y="3234494"/>
                    <a:pt x="2532894" y="3538504"/>
                    <a:pt x="2250600" y="3797015"/>
                  </a:cubicBezTo>
                  <a:cubicBezTo>
                    <a:pt x="1968305" y="4055526"/>
                    <a:pt x="1634826" y="4184782"/>
                    <a:pt x="1250161" y="4184782"/>
                  </a:cubicBezTo>
                  <a:cubicBezTo>
                    <a:pt x="828270" y="4184782"/>
                    <a:pt x="411550" y="3986245"/>
                    <a:pt x="0" y="3589171"/>
                  </a:cubicBezTo>
                  <a:lnTo>
                    <a:pt x="576997" y="2916008"/>
                  </a:lnTo>
                  <a:cubicBezTo>
                    <a:pt x="835509" y="3182792"/>
                    <a:pt x="1077475" y="3316183"/>
                    <a:pt x="1302897" y="3316183"/>
                  </a:cubicBezTo>
                  <a:cubicBezTo>
                    <a:pt x="1408370" y="3316183"/>
                    <a:pt x="1509706" y="3269255"/>
                    <a:pt x="1606907" y="3175400"/>
                  </a:cubicBezTo>
                  <a:cubicBezTo>
                    <a:pt x="1704107" y="3081544"/>
                    <a:pt x="1752707" y="2983043"/>
                    <a:pt x="1752707" y="2879897"/>
                  </a:cubicBezTo>
                  <a:cubicBezTo>
                    <a:pt x="1752707" y="2667433"/>
                    <a:pt x="1528319" y="2480142"/>
                    <a:pt x="1079543" y="2318023"/>
                  </a:cubicBezTo>
                  <a:cubicBezTo>
                    <a:pt x="823100" y="2224474"/>
                    <a:pt x="641108" y="2136854"/>
                    <a:pt x="533568" y="2055165"/>
                  </a:cubicBezTo>
                  <a:cubicBezTo>
                    <a:pt x="426027" y="1973476"/>
                    <a:pt x="335548" y="1854560"/>
                    <a:pt x="262131" y="1698420"/>
                  </a:cubicBezTo>
                  <a:cubicBezTo>
                    <a:pt x="188713" y="1542279"/>
                    <a:pt x="152005" y="1382518"/>
                    <a:pt x="152005" y="1219139"/>
                  </a:cubicBezTo>
                  <a:cubicBezTo>
                    <a:pt x="152005" y="857224"/>
                    <a:pt x="269886" y="563554"/>
                    <a:pt x="505648" y="338133"/>
                  </a:cubicBezTo>
                  <a:cubicBezTo>
                    <a:pt x="741411" y="112711"/>
                    <a:pt x="1049556" y="0"/>
                    <a:pt x="14300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65" name="图片 64">
            <a:extLst>
              <a:ext uri="{FF2B5EF4-FFF2-40B4-BE49-F238E27FC236}">
                <a16:creationId xmlns:a16="http://schemas.microsoft.com/office/drawing/2014/main" id="{F06A4E55-59F4-4217-9A3F-E3E4CB066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819" y="3229666"/>
            <a:ext cx="4589816" cy="306203"/>
          </a:xfrm>
          <a:prstGeom prst="rect">
            <a:avLst/>
          </a:prstGeom>
        </p:spPr>
      </p:pic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3103D78F-A259-49EB-8DCE-D7ED6062C7BF}"/>
              </a:ext>
            </a:extLst>
          </p:cNvPr>
          <p:cNvCxnSpPr/>
          <p:nvPr/>
        </p:nvCxnSpPr>
        <p:spPr>
          <a:xfrm>
            <a:off x="2957589" y="1649049"/>
            <a:ext cx="3443047" cy="0"/>
          </a:xfrm>
          <a:prstGeom prst="line">
            <a:avLst/>
          </a:prstGeom>
          <a:ln w="12700">
            <a:solidFill>
              <a:schemeClr val="bg1">
                <a:lumMod val="85000"/>
                <a:alpha val="9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 descr="页面标题">
            <a:extLst>
              <a:ext uri="{FF2B5EF4-FFF2-40B4-BE49-F238E27FC236}">
                <a16:creationId xmlns:a16="http://schemas.microsoft.com/office/drawing/2014/main" id="{2B57A754-D977-4EE6-9151-457B22C275B8}"/>
              </a:ext>
            </a:extLst>
          </p:cNvPr>
          <p:cNvSpPr txBox="1"/>
          <p:nvPr/>
        </p:nvSpPr>
        <p:spPr>
          <a:xfrm>
            <a:off x="258225" y="455634"/>
            <a:ext cx="3738418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可继承的属性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74A3F17-0FDC-4BDD-A835-A92E688334A4}"/>
              </a:ext>
            </a:extLst>
          </p:cNvPr>
          <p:cNvGrpSpPr/>
          <p:nvPr/>
        </p:nvGrpSpPr>
        <p:grpSpPr>
          <a:xfrm>
            <a:off x="2881605" y="1203531"/>
            <a:ext cx="5588000" cy="5197428"/>
            <a:chOff x="2870891" y="1230743"/>
            <a:chExt cx="5588000" cy="5122394"/>
          </a:xfrm>
        </p:grpSpPr>
        <p:sp>
          <p:nvSpPr>
            <p:cNvPr id="28" name="文本框 27" descr="段落内容1">
              <a:extLst>
                <a:ext uri="{FF2B5EF4-FFF2-40B4-BE49-F238E27FC236}">
                  <a16:creationId xmlns:a16="http://schemas.microsoft.com/office/drawing/2014/main" id="{6A973DF6-C224-447D-BFBC-2C25E05C038C}"/>
                </a:ext>
              </a:extLst>
            </p:cNvPr>
            <p:cNvSpPr txBox="1"/>
            <p:nvPr/>
          </p:nvSpPr>
          <p:spPr>
            <a:xfrm>
              <a:off x="2882203" y="1722959"/>
              <a:ext cx="5003491" cy="463017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+mn-lt"/>
                </a:rPr>
                <a:t>font：组合字体</a:t>
              </a:r>
            </a:p>
            <a:p>
              <a:pPr marL="285750" indent="-285750" algn="just">
                <a:lnSpc>
                  <a:spcPct val="120000"/>
                </a:lnSpc>
                <a:spcBef>
                  <a:spcPts val="0"/>
                </a:spcBef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+mn-lt"/>
                </a:rPr>
                <a:t>font-family：规定元素的字体系列</a:t>
              </a:r>
            </a:p>
            <a:p>
              <a:pPr marL="285750" indent="-285750" algn="just">
                <a:lnSpc>
                  <a:spcPct val="120000"/>
                </a:lnSpc>
                <a:spcBef>
                  <a:spcPts val="0"/>
                </a:spcBef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+mn-lt"/>
                </a:rPr>
                <a:t>font-weight：设置字体的粗细</a:t>
              </a:r>
            </a:p>
            <a:p>
              <a:pPr marL="285750" indent="-285750" algn="just">
                <a:lnSpc>
                  <a:spcPct val="120000"/>
                </a:lnSpc>
                <a:spcBef>
                  <a:spcPts val="0"/>
                </a:spcBef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+mn-lt"/>
                </a:rPr>
                <a:t>font-size：设置字体的尺寸</a:t>
              </a:r>
            </a:p>
            <a:p>
              <a:pPr marL="285750" indent="-285750" algn="just">
                <a:lnSpc>
                  <a:spcPct val="120000"/>
                </a:lnSpc>
                <a:spcBef>
                  <a:spcPts val="0"/>
                </a:spcBef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+mn-lt"/>
                </a:rPr>
                <a:t>font-style：定义字体的风格</a:t>
              </a:r>
            </a:p>
            <a:p>
              <a:pPr marL="285750" indent="-285750" algn="just">
                <a:lnSpc>
                  <a:spcPct val="120000"/>
                </a:lnSpc>
                <a:spcBef>
                  <a:spcPts val="0"/>
                </a:spcBef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+mn-lt"/>
                </a:rPr>
                <a:t>font-variant：设置小型大写字母的字体显示文本，这意味着所有的小写字母均会被转换为大写，但是所有使用小型大写字体的字母与其余文本相比，其字体尺寸更小。</a:t>
              </a:r>
            </a:p>
            <a:p>
              <a:pPr marL="285750" indent="-285750" algn="just">
                <a:lnSpc>
                  <a:spcPct val="120000"/>
                </a:lnSpc>
                <a:spcBef>
                  <a:spcPts val="0"/>
                </a:spcBef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+mn-lt"/>
                </a:rPr>
                <a:t>font-stretch：对当前的 font-family 进行伸缩变形。所有主流浏览器都不支持。</a:t>
              </a:r>
            </a:p>
            <a:p>
              <a:pPr marL="285750" indent="-285750" algn="just">
                <a:lnSpc>
                  <a:spcPct val="120000"/>
                </a:lnSpc>
                <a:spcBef>
                  <a:spcPts val="0"/>
                </a:spcBef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+mn-lt"/>
                </a:rPr>
                <a:t>font-size-adjust：为某个元素规定一个 aspect 值，这样就可以保持首选字体的 x-height。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27" name="文本框 26" descr="段落标题1">
              <a:extLst>
                <a:ext uri="{FF2B5EF4-FFF2-40B4-BE49-F238E27FC236}">
                  <a16:creationId xmlns:a16="http://schemas.microsoft.com/office/drawing/2014/main" id="{40B1C67D-B035-4339-AF92-A28DB09B76D0}"/>
                </a:ext>
              </a:extLst>
            </p:cNvPr>
            <p:cNvSpPr txBox="1"/>
            <p:nvPr/>
          </p:nvSpPr>
          <p:spPr>
            <a:xfrm>
              <a:off x="2870891" y="1230743"/>
              <a:ext cx="5588000" cy="369332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字体系列属性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644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E34E9F4D-23B7-4979-A431-24CE6E8D7015}"/>
              </a:ext>
            </a:extLst>
          </p:cNvPr>
          <p:cNvGrpSpPr/>
          <p:nvPr/>
        </p:nvGrpSpPr>
        <p:grpSpPr>
          <a:xfrm>
            <a:off x="6059488" y="-359814"/>
            <a:ext cx="10724924" cy="7210624"/>
            <a:chOff x="3653067" y="1415421"/>
            <a:chExt cx="7094169" cy="3625062"/>
          </a:xfrm>
        </p:grpSpPr>
        <p:sp>
          <p:nvSpPr>
            <p:cNvPr id="118" name="PA_文本框 3">
              <a:extLst>
                <a:ext uri="{FF2B5EF4-FFF2-40B4-BE49-F238E27FC236}">
                  <a16:creationId xmlns:a16="http://schemas.microsoft.com/office/drawing/2014/main" id="{03A57EE9-46B8-424B-9491-892C9955491B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4108311" y="1415421"/>
              <a:ext cx="6638925" cy="3625062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>
              <a:solidFill>
                <a:schemeClr val="bg1">
                  <a:lumMod val="85000"/>
                  <a:alpha val="0"/>
                </a:schemeClr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9" name="PA_文本框 3">
              <a:extLst>
                <a:ext uri="{FF2B5EF4-FFF2-40B4-BE49-F238E27FC236}">
                  <a16:creationId xmlns:a16="http://schemas.microsoft.com/office/drawing/2014/main" id="{0EA79811-2548-433B-99CD-03724B6D65B3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93626" y="1446299"/>
              <a:ext cx="6582375" cy="3594184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D8D8D8">
                  <a:alpha val="322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0" name="PA_文本框 3">
              <a:extLst>
                <a:ext uri="{FF2B5EF4-FFF2-40B4-BE49-F238E27FC236}">
                  <a16:creationId xmlns:a16="http://schemas.microsoft.com/office/drawing/2014/main" id="{BC39297D-7EB3-4653-8F69-0A19B4796C54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4078940" y="1477177"/>
              <a:ext cx="6525824" cy="3563306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D7D7D7">
                  <a:alpha val="645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1" name="PA_文本框 3">
              <a:extLst>
                <a:ext uri="{FF2B5EF4-FFF2-40B4-BE49-F238E27FC236}">
                  <a16:creationId xmlns:a16="http://schemas.microsoft.com/office/drawing/2014/main" id="{67F8D631-000F-43B8-AE17-D214974325AA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4064255" y="1508056"/>
              <a:ext cx="6469274" cy="3532427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D6D6D6">
                  <a:alpha val="967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2" name="PA_文本框 3">
              <a:extLst>
                <a:ext uri="{FF2B5EF4-FFF2-40B4-BE49-F238E27FC236}">
                  <a16:creationId xmlns:a16="http://schemas.microsoft.com/office/drawing/2014/main" id="{6BC96C93-CF73-4E0A-BF84-B70A38CBF910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4049570" y="1538934"/>
              <a:ext cx="6412724" cy="3501549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D5D5D5">
                  <a:alpha val="1290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3" name="PA_文本框 3">
              <a:extLst>
                <a:ext uri="{FF2B5EF4-FFF2-40B4-BE49-F238E27FC236}">
                  <a16:creationId xmlns:a16="http://schemas.microsoft.com/office/drawing/2014/main" id="{EBE407A6-7716-4BB4-9509-31780449B1A4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4034884" y="1569812"/>
              <a:ext cx="6356173" cy="3470671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D4D4D4">
                  <a:alpha val="1612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4" name="PA_文本框 3">
              <a:extLst>
                <a:ext uri="{FF2B5EF4-FFF2-40B4-BE49-F238E27FC236}">
                  <a16:creationId xmlns:a16="http://schemas.microsoft.com/office/drawing/2014/main" id="{42F8BECE-664E-412C-9209-ECA2EB1CD16D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4020199" y="1600690"/>
              <a:ext cx="6299623" cy="3439793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D4D4D4">
                  <a:alpha val="1935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5" name="PA_文本框 3">
              <a:extLst>
                <a:ext uri="{FF2B5EF4-FFF2-40B4-BE49-F238E27FC236}">
                  <a16:creationId xmlns:a16="http://schemas.microsoft.com/office/drawing/2014/main" id="{7E3FEC42-A19F-4411-9ECE-1818C5AE5D4A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4005514" y="1631569"/>
              <a:ext cx="6243073" cy="3408914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D3D3D3">
                  <a:alpha val="2258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6" name="PA_文本框 3">
              <a:extLst>
                <a:ext uri="{FF2B5EF4-FFF2-40B4-BE49-F238E27FC236}">
                  <a16:creationId xmlns:a16="http://schemas.microsoft.com/office/drawing/2014/main" id="{B1DE6682-E14E-4F8E-BD27-6C36F4B6FC3D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3990828" y="1662447"/>
              <a:ext cx="6186522" cy="3378036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D2D2D2">
                  <a:alpha val="2580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7" name="PA_文本框 3">
              <a:extLst>
                <a:ext uri="{FF2B5EF4-FFF2-40B4-BE49-F238E27FC236}">
                  <a16:creationId xmlns:a16="http://schemas.microsoft.com/office/drawing/2014/main" id="{D96E2925-850A-41DE-9F0F-A6D79F5E52B4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3976143" y="1693325"/>
              <a:ext cx="6129972" cy="3347158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D1D1D1">
                  <a:alpha val="2903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8" name="PA_文本框 3">
              <a:extLst>
                <a:ext uri="{FF2B5EF4-FFF2-40B4-BE49-F238E27FC236}">
                  <a16:creationId xmlns:a16="http://schemas.microsoft.com/office/drawing/2014/main" id="{9FAA5B21-96E5-486B-8AFA-44A1C540EB5A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3961458" y="1724203"/>
              <a:ext cx="6073422" cy="3316280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D0D0D0">
                  <a:alpha val="3225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9" name="PA_文本框 3">
              <a:extLst>
                <a:ext uri="{FF2B5EF4-FFF2-40B4-BE49-F238E27FC236}">
                  <a16:creationId xmlns:a16="http://schemas.microsoft.com/office/drawing/2014/main" id="{35A4D1A3-A2A7-48CF-AFDA-BF62AD3AD388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3946773" y="1755081"/>
              <a:ext cx="6016871" cy="3285401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FCFCF">
                  <a:alpha val="3548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0" name="PA_文本框 3">
              <a:extLst>
                <a:ext uri="{FF2B5EF4-FFF2-40B4-BE49-F238E27FC236}">
                  <a16:creationId xmlns:a16="http://schemas.microsoft.com/office/drawing/2014/main" id="{F12F51D3-EE6E-4B9F-9D54-A867E90FE15D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3932088" y="1785960"/>
              <a:ext cx="5960321" cy="3254523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ECECE">
                  <a:alpha val="3871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1" name="PA_文本框 3">
              <a:extLst>
                <a:ext uri="{FF2B5EF4-FFF2-40B4-BE49-F238E27FC236}">
                  <a16:creationId xmlns:a16="http://schemas.microsoft.com/office/drawing/2014/main" id="{32D31990-4563-4979-89AD-9C5551FF374B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3917402" y="1816838"/>
              <a:ext cx="5903771" cy="3223645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DCDCD">
                  <a:alpha val="4193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2" name="PA_文本框 3">
              <a:extLst>
                <a:ext uri="{FF2B5EF4-FFF2-40B4-BE49-F238E27FC236}">
                  <a16:creationId xmlns:a16="http://schemas.microsoft.com/office/drawing/2014/main" id="{7E88C0AA-7804-4819-980B-3DAC8715B04D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3902717" y="1847716"/>
              <a:ext cx="5847221" cy="3192767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CCCCC">
                  <a:alpha val="4516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3" name="PA_文本框 3">
              <a:extLst>
                <a:ext uri="{FF2B5EF4-FFF2-40B4-BE49-F238E27FC236}">
                  <a16:creationId xmlns:a16="http://schemas.microsoft.com/office/drawing/2014/main" id="{00700972-FC23-422A-8A01-19B4DB702ADD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888032" y="1878594"/>
              <a:ext cx="5790670" cy="3161889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BCBCB">
                  <a:alpha val="4838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4" name="PA_文本框 3">
              <a:extLst>
                <a:ext uri="{FF2B5EF4-FFF2-40B4-BE49-F238E27FC236}">
                  <a16:creationId xmlns:a16="http://schemas.microsoft.com/office/drawing/2014/main" id="{72B2F2A7-BF80-4B6E-BE02-BCB7800CC36E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3873346" y="1909473"/>
              <a:ext cx="5734120" cy="3131010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BCBCB">
                  <a:alpha val="5161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5" name="PA_文本框 3">
              <a:extLst>
                <a:ext uri="{FF2B5EF4-FFF2-40B4-BE49-F238E27FC236}">
                  <a16:creationId xmlns:a16="http://schemas.microsoft.com/office/drawing/2014/main" id="{2E128A18-800E-453F-9F0A-E1FE9C9F8F57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58661" y="1940351"/>
              <a:ext cx="5677570" cy="3100132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ACACA">
                  <a:alpha val="5483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6" name="PA_文本框 3">
              <a:extLst>
                <a:ext uri="{FF2B5EF4-FFF2-40B4-BE49-F238E27FC236}">
                  <a16:creationId xmlns:a16="http://schemas.microsoft.com/office/drawing/2014/main" id="{F31603BA-8DA4-44AB-8C2C-FA26E52D6AFC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3843976" y="1971229"/>
              <a:ext cx="5621019" cy="3069254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9C9C9">
                  <a:alpha val="5806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7" name="PA_文本框 3">
              <a:extLst>
                <a:ext uri="{FF2B5EF4-FFF2-40B4-BE49-F238E27FC236}">
                  <a16:creationId xmlns:a16="http://schemas.microsoft.com/office/drawing/2014/main" id="{C51C7FE2-1763-4404-92F3-A239AC84EDD7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3829290" y="2002107"/>
              <a:ext cx="5564469" cy="3038376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8C8C8">
                  <a:alpha val="6129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8" name="PA_文本框 3">
              <a:extLst>
                <a:ext uri="{FF2B5EF4-FFF2-40B4-BE49-F238E27FC236}">
                  <a16:creationId xmlns:a16="http://schemas.microsoft.com/office/drawing/2014/main" id="{74EC579F-F1FD-4A2F-B110-37482DC44A41}"/>
                </a:ext>
              </a:extLst>
            </p:cNvPr>
            <p:cNvSpPr txBox="1"/>
            <p:nvPr>
              <p:custDataLst>
                <p:tags r:id="rId21"/>
              </p:custDataLst>
            </p:nvPr>
          </p:nvSpPr>
          <p:spPr>
            <a:xfrm>
              <a:off x="3814605" y="2032986"/>
              <a:ext cx="5507918" cy="3007497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7C7C7">
                  <a:alpha val="6451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9" name="PA_文本框 3">
              <a:extLst>
                <a:ext uri="{FF2B5EF4-FFF2-40B4-BE49-F238E27FC236}">
                  <a16:creationId xmlns:a16="http://schemas.microsoft.com/office/drawing/2014/main" id="{BB85BC95-D861-4C3E-86F6-67AB5F1ACFCD}"/>
                </a:ext>
              </a:extLst>
            </p:cNvPr>
            <p:cNvSpPr txBox="1"/>
            <p:nvPr>
              <p:custDataLst>
                <p:tags r:id="rId22"/>
              </p:custDataLst>
            </p:nvPr>
          </p:nvSpPr>
          <p:spPr>
            <a:xfrm>
              <a:off x="3799920" y="2063864"/>
              <a:ext cx="5451368" cy="2976619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6C6C6">
                  <a:alpha val="6774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0" name="PA_文本框 3">
              <a:extLst>
                <a:ext uri="{FF2B5EF4-FFF2-40B4-BE49-F238E27FC236}">
                  <a16:creationId xmlns:a16="http://schemas.microsoft.com/office/drawing/2014/main" id="{ADA9D460-4F9F-4E42-9FD5-B88085A5FBF3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3785234" y="2094742"/>
              <a:ext cx="5394818" cy="2945741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5C5C5">
                  <a:alpha val="7096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1" name="PA_文本框 3">
              <a:extLst>
                <a:ext uri="{FF2B5EF4-FFF2-40B4-BE49-F238E27FC236}">
                  <a16:creationId xmlns:a16="http://schemas.microsoft.com/office/drawing/2014/main" id="{1106800C-FC38-4208-BF3F-CDFD6B805899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3770549" y="2125620"/>
              <a:ext cx="5338268" cy="2914863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4C4C4">
                  <a:alpha val="7419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2" name="PA_文本框 3">
              <a:extLst>
                <a:ext uri="{FF2B5EF4-FFF2-40B4-BE49-F238E27FC236}">
                  <a16:creationId xmlns:a16="http://schemas.microsoft.com/office/drawing/2014/main" id="{D94E012D-0314-4A73-A973-A38379189D96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3755864" y="2156499"/>
              <a:ext cx="5281717" cy="2883984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3C3C3">
                  <a:alpha val="7741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3" name="PA_文本框 3">
              <a:extLst>
                <a:ext uri="{FF2B5EF4-FFF2-40B4-BE49-F238E27FC236}">
                  <a16:creationId xmlns:a16="http://schemas.microsoft.com/office/drawing/2014/main" id="{0A3CC45C-AED5-40BB-BBBB-43EB735827A8}"/>
                </a:ext>
              </a:extLst>
            </p:cNvPr>
            <p:cNvSpPr txBox="1"/>
            <p:nvPr>
              <p:custDataLst>
                <p:tags r:id="rId26"/>
              </p:custDataLst>
            </p:nvPr>
          </p:nvSpPr>
          <p:spPr>
            <a:xfrm>
              <a:off x="3741179" y="2187377"/>
              <a:ext cx="5225167" cy="2853106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2C2C2">
                  <a:alpha val="8064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4" name="PA_文本框 3">
              <a:extLst>
                <a:ext uri="{FF2B5EF4-FFF2-40B4-BE49-F238E27FC236}">
                  <a16:creationId xmlns:a16="http://schemas.microsoft.com/office/drawing/2014/main" id="{5D30D6CA-F214-4C4B-AADB-602A6622B532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3726493" y="2218255"/>
              <a:ext cx="5168617" cy="2822228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2C2C2">
                  <a:alpha val="8387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5" name="PA_文本框 3">
              <a:extLst>
                <a:ext uri="{FF2B5EF4-FFF2-40B4-BE49-F238E27FC236}">
                  <a16:creationId xmlns:a16="http://schemas.microsoft.com/office/drawing/2014/main" id="{A43BDB32-0D02-4799-8683-44D7BC42BE6A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3711808" y="2249133"/>
              <a:ext cx="5112066" cy="2791350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1C1C1">
                  <a:alpha val="8709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6" name="PA_文本框 3">
              <a:extLst>
                <a:ext uri="{FF2B5EF4-FFF2-40B4-BE49-F238E27FC236}">
                  <a16:creationId xmlns:a16="http://schemas.microsoft.com/office/drawing/2014/main" id="{E02760D0-548D-4056-A223-A9399F73A7CA}"/>
                </a:ext>
              </a:extLst>
            </p:cNvPr>
            <p:cNvSpPr txBox="1"/>
            <p:nvPr>
              <p:custDataLst>
                <p:tags r:id="rId29"/>
              </p:custDataLst>
            </p:nvPr>
          </p:nvSpPr>
          <p:spPr>
            <a:xfrm>
              <a:off x="3697123" y="2280011"/>
              <a:ext cx="5055516" cy="2760472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0C0C0">
                  <a:alpha val="9032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7" name="PA_文本框 3">
              <a:extLst>
                <a:ext uri="{FF2B5EF4-FFF2-40B4-BE49-F238E27FC236}">
                  <a16:creationId xmlns:a16="http://schemas.microsoft.com/office/drawing/2014/main" id="{7EE98172-44D9-4880-9E97-E8F6873933E2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3682438" y="2310890"/>
              <a:ext cx="4998965" cy="2729593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FBFBF">
                  <a:alpha val="9354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8" name="PA_文本框 3">
              <a:extLst>
                <a:ext uri="{FF2B5EF4-FFF2-40B4-BE49-F238E27FC236}">
                  <a16:creationId xmlns:a16="http://schemas.microsoft.com/office/drawing/2014/main" id="{054BD596-24CD-474C-8CE5-B2B81DFFE483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3667752" y="2341768"/>
              <a:ext cx="4942415" cy="2698715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EBEBE">
                  <a:alpha val="9677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9" name="PA_文本框 3">
              <a:extLst>
                <a:ext uri="{FF2B5EF4-FFF2-40B4-BE49-F238E27FC236}">
                  <a16:creationId xmlns:a16="http://schemas.microsoft.com/office/drawing/2014/main" id="{F1B0A8F7-6D15-4F3C-86D3-7386B087A3EA}"/>
                </a:ext>
              </a:extLst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3653067" y="2372646"/>
              <a:ext cx="4885865" cy="2667837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BDBDBD">
                  <a:alpha val="70000"/>
                </a:srgbClr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4" name="任意多边形 30">
            <a:extLst>
              <a:ext uri="{FF2B5EF4-FFF2-40B4-BE49-F238E27FC236}">
                <a16:creationId xmlns:a16="http://schemas.microsoft.com/office/drawing/2014/main" id="{A95869F3-B379-448F-9101-834ADB72E684}"/>
              </a:ext>
            </a:extLst>
          </p:cNvPr>
          <p:cNvSpPr/>
          <p:nvPr/>
        </p:nvSpPr>
        <p:spPr bwMode="auto">
          <a:xfrm rot="16200000">
            <a:off x="-2190768" y="2688923"/>
            <a:ext cx="7005685" cy="1482783"/>
          </a:xfrm>
          <a:custGeom>
            <a:avLst/>
            <a:gdLst>
              <a:gd name="connsiteX0" fmla="*/ 0 w 8154436"/>
              <a:gd name="connsiteY0" fmla="*/ 0 h 3107718"/>
              <a:gd name="connsiteX1" fmla="*/ 15019 w 8154436"/>
              <a:gd name="connsiteY1" fmla="*/ 2944 h 3107718"/>
              <a:gd name="connsiteX2" fmla="*/ 4077218 w 8154436"/>
              <a:gd name="connsiteY2" fmla="*/ 302788 h 3107718"/>
              <a:gd name="connsiteX3" fmla="*/ 8139417 w 8154436"/>
              <a:gd name="connsiteY3" fmla="*/ 2944 h 3107718"/>
              <a:gd name="connsiteX4" fmla="*/ 8154436 w 8154436"/>
              <a:gd name="connsiteY4" fmla="*/ 0 h 3107718"/>
              <a:gd name="connsiteX5" fmla="*/ 8154436 w 8154436"/>
              <a:gd name="connsiteY5" fmla="*/ 3107718 h 3107718"/>
              <a:gd name="connsiteX6" fmla="*/ 8139417 w 8154436"/>
              <a:gd name="connsiteY6" fmla="*/ 3104773 h 3107718"/>
              <a:gd name="connsiteX7" fmla="*/ 4077218 w 8154436"/>
              <a:gd name="connsiteY7" fmla="*/ 2804929 h 3107718"/>
              <a:gd name="connsiteX8" fmla="*/ 15019 w 8154436"/>
              <a:gd name="connsiteY8" fmla="*/ 3104773 h 3107718"/>
              <a:gd name="connsiteX9" fmla="*/ 0 w 8154436"/>
              <a:gd name="connsiteY9" fmla="*/ 3107718 h 310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54436" h="3107718">
                <a:moveTo>
                  <a:pt x="0" y="0"/>
                </a:moveTo>
                <a:lnTo>
                  <a:pt x="15019" y="2944"/>
                </a:lnTo>
                <a:cubicBezTo>
                  <a:pt x="1054626" y="188203"/>
                  <a:pt x="2490831" y="302788"/>
                  <a:pt x="4077218" y="302788"/>
                </a:cubicBezTo>
                <a:cubicBezTo>
                  <a:pt x="5663606" y="302788"/>
                  <a:pt x="7099810" y="188203"/>
                  <a:pt x="8139417" y="2944"/>
                </a:cubicBezTo>
                <a:lnTo>
                  <a:pt x="8154436" y="0"/>
                </a:lnTo>
                <a:lnTo>
                  <a:pt x="8154436" y="3107718"/>
                </a:lnTo>
                <a:lnTo>
                  <a:pt x="8139417" y="3104773"/>
                </a:lnTo>
                <a:cubicBezTo>
                  <a:pt x="7099810" y="2919514"/>
                  <a:pt x="5663606" y="2804929"/>
                  <a:pt x="4077218" y="2804929"/>
                </a:cubicBezTo>
                <a:cubicBezTo>
                  <a:pt x="2490831" y="2804929"/>
                  <a:pt x="1054626" y="2919514"/>
                  <a:pt x="15019" y="3104773"/>
                </a:cubicBezTo>
                <a:lnTo>
                  <a:pt x="0" y="3107718"/>
                </a:ln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2EDF39C3-607D-40DA-9513-23B62E281255}"/>
              </a:ext>
            </a:extLst>
          </p:cNvPr>
          <p:cNvSpPr/>
          <p:nvPr/>
        </p:nvSpPr>
        <p:spPr>
          <a:xfrm>
            <a:off x="-101911" y="0"/>
            <a:ext cx="1978192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23EB2167-8BDE-4CEA-AFC1-C5A68C574C2B}"/>
              </a:ext>
            </a:extLst>
          </p:cNvPr>
          <p:cNvCxnSpPr/>
          <p:nvPr/>
        </p:nvCxnSpPr>
        <p:spPr>
          <a:xfrm>
            <a:off x="-89385" y="1215025"/>
            <a:ext cx="19781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D3A9C653-CD6C-4F10-9D91-E4382A4AC646}"/>
              </a:ext>
            </a:extLst>
          </p:cNvPr>
          <p:cNvCxnSpPr/>
          <p:nvPr/>
        </p:nvCxnSpPr>
        <p:spPr>
          <a:xfrm>
            <a:off x="2942082" y="1673829"/>
            <a:ext cx="3443047" cy="0"/>
          </a:xfrm>
          <a:prstGeom prst="line">
            <a:avLst/>
          </a:prstGeom>
          <a:ln w="12700">
            <a:solidFill>
              <a:schemeClr val="bg1">
                <a:lumMod val="85000"/>
                <a:alpha val="9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FA5F1020-C4C0-47BA-8FCB-EB9D9B61F4D6}"/>
              </a:ext>
            </a:extLst>
          </p:cNvPr>
          <p:cNvCxnSpPr/>
          <p:nvPr/>
        </p:nvCxnSpPr>
        <p:spPr>
          <a:xfrm>
            <a:off x="2870891" y="4400776"/>
            <a:ext cx="3443047" cy="0"/>
          </a:xfrm>
          <a:prstGeom prst="line">
            <a:avLst/>
          </a:prstGeom>
          <a:ln w="12700">
            <a:solidFill>
              <a:schemeClr val="bg1">
                <a:lumMod val="85000"/>
                <a:alpha val="9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图片 94">
            <a:extLst>
              <a:ext uri="{FF2B5EF4-FFF2-40B4-BE49-F238E27FC236}">
                <a16:creationId xmlns:a16="http://schemas.microsoft.com/office/drawing/2014/main" id="{C638A08E-A8D8-4498-A9D3-922E41637A5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819" y="3229666"/>
            <a:ext cx="4589816" cy="306203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ED1188AF-5713-4A39-B39F-5BEA9EE96E81}"/>
              </a:ext>
            </a:extLst>
          </p:cNvPr>
          <p:cNvGrpSpPr/>
          <p:nvPr/>
        </p:nvGrpSpPr>
        <p:grpSpPr>
          <a:xfrm>
            <a:off x="2862769" y="1233526"/>
            <a:ext cx="5594350" cy="4762817"/>
            <a:chOff x="2862769" y="1233526"/>
            <a:chExt cx="5594350" cy="4762817"/>
          </a:xfrm>
        </p:grpSpPr>
        <p:sp>
          <p:nvSpPr>
            <p:cNvPr id="26" name="文本框 25" descr="段落标题1">
              <a:extLst>
                <a:ext uri="{FF2B5EF4-FFF2-40B4-BE49-F238E27FC236}">
                  <a16:creationId xmlns:a16="http://schemas.microsoft.com/office/drawing/2014/main" id="{B3F2194E-4FE6-4E7D-B821-A4AC051AF75A}"/>
                </a:ext>
              </a:extLst>
            </p:cNvPr>
            <p:cNvSpPr txBox="1"/>
            <p:nvPr/>
          </p:nvSpPr>
          <p:spPr>
            <a:xfrm>
              <a:off x="2869119" y="1233526"/>
              <a:ext cx="5588000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lvl="0"/>
              <a:r>
                <a: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文本系列属性 </a:t>
              </a:r>
            </a:p>
          </p:txBody>
        </p:sp>
        <p:sp>
          <p:nvSpPr>
            <p:cNvPr id="27" name="文本框 26" descr="段落内容1">
              <a:extLst>
                <a:ext uri="{FF2B5EF4-FFF2-40B4-BE49-F238E27FC236}">
                  <a16:creationId xmlns:a16="http://schemas.microsoft.com/office/drawing/2014/main" id="{0CCF64E5-8A05-4DE1-9202-59073C77B661}"/>
                </a:ext>
              </a:extLst>
            </p:cNvPr>
            <p:cNvSpPr txBox="1"/>
            <p:nvPr/>
          </p:nvSpPr>
          <p:spPr>
            <a:xfrm>
              <a:off x="2862769" y="1713055"/>
              <a:ext cx="5588000" cy="428328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spcBef>
                  <a:spcPts val="0"/>
                </a:spcBef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color：文本颜色</a:t>
              </a:r>
            </a:p>
            <a:p>
              <a:pPr marL="285750" indent="-285750" algn="just">
                <a:lnSpc>
                  <a:spcPct val="120000"/>
                </a:lnSpc>
                <a:spcBef>
                  <a:spcPts val="0"/>
                </a:spcBef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text-indent：文本缩进</a:t>
              </a:r>
            </a:p>
            <a:p>
              <a:pPr marL="285750" indent="-285750" algn="just">
                <a:lnSpc>
                  <a:spcPct val="120000"/>
                </a:lnSpc>
                <a:spcBef>
                  <a:spcPts val="0"/>
                </a:spcBef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text-align：文本水平对齐</a:t>
              </a:r>
            </a:p>
            <a:p>
              <a:pPr marL="285750" indent="-285750" algn="just">
                <a:lnSpc>
                  <a:spcPct val="120000"/>
                </a:lnSpc>
                <a:spcBef>
                  <a:spcPts val="0"/>
                </a:spcBef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line-height：行高</a:t>
              </a:r>
            </a:p>
            <a:p>
              <a:pPr marL="285750" indent="-285750" algn="just">
                <a:lnSpc>
                  <a:spcPct val="120000"/>
                </a:lnSpc>
                <a:spcBef>
                  <a:spcPts val="0"/>
                </a:spcBef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word-spacing：增加或减少单词间的空白（即字间隔）</a:t>
              </a:r>
            </a:p>
            <a:p>
              <a:pPr marL="285750" indent="-285750" algn="just">
                <a:lnSpc>
                  <a:spcPct val="120000"/>
                </a:lnSpc>
                <a:spcBef>
                  <a:spcPts val="0"/>
                </a:spcBef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letter-spacing：增加或减少字符间的空白（字符间距）</a:t>
              </a:r>
            </a:p>
            <a:p>
              <a:pPr marL="285750" indent="-285750" algn="just">
                <a:lnSpc>
                  <a:spcPct val="120000"/>
                </a:lnSpc>
                <a:spcBef>
                  <a:spcPts val="0"/>
                </a:spcBef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text-transform：控制文本大小写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endParaRPr kumimoji="0" lang="en-US" altLang="zh-TW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endParaRPr kumimoji="0" lang="en-US" altLang="zh-TW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endParaRPr kumimoji="0" lang="en-US" altLang="zh-TW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287B31AE-9D0F-4EE1-98DB-4E05CE06C6BC}"/>
              </a:ext>
            </a:extLst>
          </p:cNvPr>
          <p:cNvSpPr/>
          <p:nvPr/>
        </p:nvSpPr>
        <p:spPr>
          <a:xfrm>
            <a:off x="27554" y="1540536"/>
            <a:ext cx="1646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</a:p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可继承的属性</a:t>
            </a:r>
            <a:endParaRPr kumimoji="0" lang="zh-CN" altLang="zh-CN" sz="1400" b="0" i="0" u="none" strike="noStrike" kern="1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0240DFA-8AC1-440D-A6D1-9625B659D5A3}"/>
              </a:ext>
            </a:extLst>
          </p:cNvPr>
          <p:cNvSpPr/>
          <p:nvPr/>
        </p:nvSpPr>
        <p:spPr>
          <a:xfrm>
            <a:off x="-126334" y="3092339"/>
            <a:ext cx="18004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00" cap="none" spc="0" normalizeH="0" baseline="0" noProof="0" dirty="0">
                <a:ln>
                  <a:noFill/>
                </a:ln>
                <a:solidFill>
                  <a:srgbClr val="262626">
                    <a:alpha val="3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</a:p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srgbClr val="262626">
                    <a:alpha val="3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不可继承的属性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BA7A5F6-40E7-4977-8AB8-F436B757A441}"/>
              </a:ext>
            </a:extLst>
          </p:cNvPr>
          <p:cNvSpPr/>
          <p:nvPr/>
        </p:nvSpPr>
        <p:spPr>
          <a:xfrm>
            <a:off x="-141424" y="4644141"/>
            <a:ext cx="18004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00" cap="none" spc="0" normalizeH="0" baseline="0" noProof="0" dirty="0">
                <a:ln>
                  <a:noFill/>
                </a:ln>
                <a:solidFill>
                  <a:srgbClr val="262626">
                    <a:alpha val="30000"/>
                  </a:srgbClr>
                </a:solidFill>
                <a:effectLst/>
                <a:uLnTx/>
                <a:uFillTx/>
                <a:latin typeface="苹方 粗体"/>
                <a:ea typeface="+mj-ea"/>
                <a:cs typeface="Times New Roman" panose="02020603050405020304" pitchFamily="18" charset="0"/>
              </a:rPr>
              <a:t>03</a:t>
            </a:r>
          </a:p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prstClr val="black">
                    <a:alpha val="3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属性的继承问题</a:t>
            </a:r>
            <a:endParaRPr kumimoji="0" lang="zh-CN" altLang="zh-CN" sz="1400" b="0" i="0" u="none" strike="noStrike" kern="100" cap="none" spc="0" normalizeH="0" baseline="0" noProof="0" dirty="0">
              <a:ln>
                <a:noFill/>
              </a:ln>
              <a:solidFill>
                <a:srgbClr val="262626">
                  <a:alpha val="30000"/>
                </a:srgbClr>
              </a:solidFill>
              <a:effectLst/>
              <a:uLnTx/>
              <a:uFillTx/>
              <a:latin typeface="苹方 粗体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6" name="文本框 55" descr="页面标题">
            <a:extLst>
              <a:ext uri="{FF2B5EF4-FFF2-40B4-BE49-F238E27FC236}">
                <a16:creationId xmlns:a16="http://schemas.microsoft.com/office/drawing/2014/main" id="{0DD0B7DE-6E51-4D88-B57E-31FFAC8829DB}"/>
              </a:ext>
            </a:extLst>
          </p:cNvPr>
          <p:cNvSpPr txBox="1"/>
          <p:nvPr/>
        </p:nvSpPr>
        <p:spPr>
          <a:xfrm>
            <a:off x="258225" y="455634"/>
            <a:ext cx="3738418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可继承的属性</a:t>
            </a:r>
          </a:p>
        </p:txBody>
      </p:sp>
    </p:spTree>
    <p:extLst>
      <p:ext uri="{BB962C8B-B14F-4D97-AF65-F5344CB8AC3E}">
        <p14:creationId xmlns:p14="http://schemas.microsoft.com/office/powerpoint/2010/main" val="233276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81">
            <a:extLst>
              <a:ext uri="{FF2B5EF4-FFF2-40B4-BE49-F238E27FC236}">
                <a16:creationId xmlns:a16="http://schemas.microsoft.com/office/drawing/2014/main" id="{120ECABF-7E8E-4526-B65F-AAA79131C7DF}"/>
              </a:ext>
            </a:extLst>
          </p:cNvPr>
          <p:cNvGrpSpPr/>
          <p:nvPr/>
        </p:nvGrpSpPr>
        <p:grpSpPr>
          <a:xfrm>
            <a:off x="6682958" y="-754017"/>
            <a:ext cx="9876720" cy="8551092"/>
            <a:chOff x="4147635" y="-106672"/>
            <a:chExt cx="8044365" cy="6964672"/>
          </a:xfrm>
        </p:grpSpPr>
        <p:sp>
          <p:nvSpPr>
            <p:cNvPr id="83" name="PA_文本框 163">
              <a:extLst>
                <a:ext uri="{FF2B5EF4-FFF2-40B4-BE49-F238E27FC236}">
                  <a16:creationId xmlns:a16="http://schemas.microsoft.com/office/drawing/2014/main" id="{0A26AAA8-503F-4BF8-976B-F680A386BD7C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5123378" y="-106672"/>
              <a:ext cx="7068622" cy="6964672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solidFill>
                <a:srgbClr val="BDBDBD">
                  <a:alpha val="0"/>
                </a:srgbClr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4" name="PA_文本框 163">
              <a:extLst>
                <a:ext uri="{FF2B5EF4-FFF2-40B4-BE49-F238E27FC236}">
                  <a16:creationId xmlns:a16="http://schemas.microsoft.com/office/drawing/2014/main" id="{BD303D93-25A6-410C-9FF0-CDDCBBE78DC5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5091902" y="-53384"/>
              <a:ext cx="6963947" cy="6861536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322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5" name="PA_文本框 163">
              <a:extLst>
                <a:ext uri="{FF2B5EF4-FFF2-40B4-BE49-F238E27FC236}">
                  <a16:creationId xmlns:a16="http://schemas.microsoft.com/office/drawing/2014/main" id="{19A34D00-78DD-4052-8A3C-CD297F4DC712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5060427" y="-96"/>
              <a:ext cx="6859273" cy="6758401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645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6" name="PA_文本框 163">
              <a:extLst>
                <a:ext uri="{FF2B5EF4-FFF2-40B4-BE49-F238E27FC236}">
                  <a16:creationId xmlns:a16="http://schemas.microsoft.com/office/drawing/2014/main" id="{F31187E3-1E8B-40A0-9D75-45CC708FF1C9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5028951" y="53193"/>
              <a:ext cx="6754598" cy="6655266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967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7" name="PA_文本框 163">
              <a:extLst>
                <a:ext uri="{FF2B5EF4-FFF2-40B4-BE49-F238E27FC236}">
                  <a16:creationId xmlns:a16="http://schemas.microsoft.com/office/drawing/2014/main" id="{C641EFCB-7F46-48AF-99C9-EF6731EEB3AD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4997476" y="106481"/>
              <a:ext cx="6649924" cy="6552130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1290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8" name="PA_文本框 163">
              <a:extLst>
                <a:ext uri="{FF2B5EF4-FFF2-40B4-BE49-F238E27FC236}">
                  <a16:creationId xmlns:a16="http://schemas.microsoft.com/office/drawing/2014/main" id="{C055A00E-875D-475F-93B0-F00A74A6393B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4966000" y="159769"/>
              <a:ext cx="6545249" cy="6448995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1612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9" name="PA_文本框 163">
              <a:extLst>
                <a:ext uri="{FF2B5EF4-FFF2-40B4-BE49-F238E27FC236}">
                  <a16:creationId xmlns:a16="http://schemas.microsoft.com/office/drawing/2014/main" id="{63757F5B-38C7-4625-AA04-27D2D6BE40D6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4934524" y="213057"/>
              <a:ext cx="6440574" cy="6345860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1935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PA_文本框 163">
              <a:extLst>
                <a:ext uri="{FF2B5EF4-FFF2-40B4-BE49-F238E27FC236}">
                  <a16:creationId xmlns:a16="http://schemas.microsoft.com/office/drawing/2014/main" id="{9123757C-DE11-4BC4-892B-DAF5F78D885D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4903049" y="266345"/>
              <a:ext cx="6335899" cy="6242724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2258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1" name="PA_文本框 163">
              <a:extLst>
                <a:ext uri="{FF2B5EF4-FFF2-40B4-BE49-F238E27FC236}">
                  <a16:creationId xmlns:a16="http://schemas.microsoft.com/office/drawing/2014/main" id="{E59A620C-60C6-442B-8C4E-CE1DAA341222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4871573" y="319634"/>
              <a:ext cx="6231224" cy="6139589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2580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" name="PA_文本框 163">
              <a:extLst>
                <a:ext uri="{FF2B5EF4-FFF2-40B4-BE49-F238E27FC236}">
                  <a16:creationId xmlns:a16="http://schemas.microsoft.com/office/drawing/2014/main" id="{FC8A36A9-6922-4E17-B823-81AE4CCB96E7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4840098" y="372922"/>
              <a:ext cx="6126550" cy="6036454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2903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3" name="PA_文本框 163">
              <a:extLst>
                <a:ext uri="{FF2B5EF4-FFF2-40B4-BE49-F238E27FC236}">
                  <a16:creationId xmlns:a16="http://schemas.microsoft.com/office/drawing/2014/main" id="{F7AF91BB-5BEE-45D4-A8F7-74D4DEB71B99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4808622" y="426210"/>
              <a:ext cx="6021875" cy="5933318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3225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4" name="PA_文本框 163">
              <a:extLst>
                <a:ext uri="{FF2B5EF4-FFF2-40B4-BE49-F238E27FC236}">
                  <a16:creationId xmlns:a16="http://schemas.microsoft.com/office/drawing/2014/main" id="{F0EE3696-3BA7-4F19-BEC7-9E88AEE9A2E1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4777146" y="479498"/>
              <a:ext cx="5917200" cy="5830183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3548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5" name="PA_文本框 163">
              <a:extLst>
                <a:ext uri="{FF2B5EF4-FFF2-40B4-BE49-F238E27FC236}">
                  <a16:creationId xmlns:a16="http://schemas.microsoft.com/office/drawing/2014/main" id="{6655FE12-7522-4822-B319-083D671B1685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4745671" y="532786"/>
              <a:ext cx="5812526" cy="5727048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3871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6" name="PA_文本框 163">
              <a:extLst>
                <a:ext uri="{FF2B5EF4-FFF2-40B4-BE49-F238E27FC236}">
                  <a16:creationId xmlns:a16="http://schemas.microsoft.com/office/drawing/2014/main" id="{55918098-A910-4564-8BF2-2EAFD53D1050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4714195" y="586075"/>
              <a:ext cx="5707851" cy="5623912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4193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7" name="PA_文本框 163">
              <a:extLst>
                <a:ext uri="{FF2B5EF4-FFF2-40B4-BE49-F238E27FC236}">
                  <a16:creationId xmlns:a16="http://schemas.microsoft.com/office/drawing/2014/main" id="{0EBD4921-6332-471C-BA41-046474747847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4682720" y="639363"/>
              <a:ext cx="5603176" cy="5520777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4516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8" name="PA_文本框 163">
              <a:extLst>
                <a:ext uri="{FF2B5EF4-FFF2-40B4-BE49-F238E27FC236}">
                  <a16:creationId xmlns:a16="http://schemas.microsoft.com/office/drawing/2014/main" id="{9DB417A6-0FFA-4D0F-B92E-F4E680B24845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4651244" y="692651"/>
              <a:ext cx="5498502" cy="5417641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4838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9" name="PA_文本框 163">
              <a:extLst>
                <a:ext uri="{FF2B5EF4-FFF2-40B4-BE49-F238E27FC236}">
                  <a16:creationId xmlns:a16="http://schemas.microsoft.com/office/drawing/2014/main" id="{F3DF6A65-9E63-49F5-81ED-28AB5F3CAFE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4619768" y="745939"/>
              <a:ext cx="5393827" cy="5314506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5161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0" name="PA_文本框 163">
              <a:extLst>
                <a:ext uri="{FF2B5EF4-FFF2-40B4-BE49-F238E27FC236}">
                  <a16:creationId xmlns:a16="http://schemas.microsoft.com/office/drawing/2014/main" id="{00082EE5-CC6D-4CB3-B93D-715789873F3E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4588293" y="799227"/>
              <a:ext cx="5289152" cy="5211371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5483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1" name="PA_文本框 163">
              <a:extLst>
                <a:ext uri="{FF2B5EF4-FFF2-40B4-BE49-F238E27FC236}">
                  <a16:creationId xmlns:a16="http://schemas.microsoft.com/office/drawing/2014/main" id="{3B7CD729-9796-43DE-9068-CFC0F5A83B85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4556817" y="852516"/>
              <a:ext cx="5184477" cy="5108235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5806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2" name="PA_文本框 163">
              <a:extLst>
                <a:ext uri="{FF2B5EF4-FFF2-40B4-BE49-F238E27FC236}">
                  <a16:creationId xmlns:a16="http://schemas.microsoft.com/office/drawing/2014/main" id="{A68ACE0F-6613-480B-AF88-E0B4576FB21C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4525342" y="905804"/>
              <a:ext cx="5079803" cy="5005100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6129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3" name="PA_文本框 163">
              <a:extLst>
                <a:ext uri="{FF2B5EF4-FFF2-40B4-BE49-F238E27FC236}">
                  <a16:creationId xmlns:a16="http://schemas.microsoft.com/office/drawing/2014/main" id="{99187A1D-BA6C-4F86-8914-6C52F4B8892D}"/>
                </a:ext>
              </a:extLst>
            </p:cNvPr>
            <p:cNvSpPr txBox="1"/>
            <p:nvPr>
              <p:custDataLst>
                <p:tags r:id="rId21"/>
              </p:custDataLst>
            </p:nvPr>
          </p:nvSpPr>
          <p:spPr>
            <a:xfrm>
              <a:off x="4493866" y="959092"/>
              <a:ext cx="4975128" cy="4901965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6451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" name="PA_文本框 163">
              <a:extLst>
                <a:ext uri="{FF2B5EF4-FFF2-40B4-BE49-F238E27FC236}">
                  <a16:creationId xmlns:a16="http://schemas.microsoft.com/office/drawing/2014/main" id="{63E2C18B-D4DE-44BE-A961-B543E9D42377}"/>
                </a:ext>
              </a:extLst>
            </p:cNvPr>
            <p:cNvSpPr txBox="1"/>
            <p:nvPr>
              <p:custDataLst>
                <p:tags r:id="rId22"/>
              </p:custDataLst>
            </p:nvPr>
          </p:nvSpPr>
          <p:spPr>
            <a:xfrm>
              <a:off x="4462391" y="1012380"/>
              <a:ext cx="4870453" cy="4798830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6774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5" name="PA_文本框 163">
              <a:extLst>
                <a:ext uri="{FF2B5EF4-FFF2-40B4-BE49-F238E27FC236}">
                  <a16:creationId xmlns:a16="http://schemas.microsoft.com/office/drawing/2014/main" id="{3E04EDFE-0439-446F-867E-524E7C245987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4430915" y="1065668"/>
              <a:ext cx="4765778" cy="4695694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7096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6" name="PA_文本框 163">
              <a:extLst>
                <a:ext uri="{FF2B5EF4-FFF2-40B4-BE49-F238E27FC236}">
                  <a16:creationId xmlns:a16="http://schemas.microsoft.com/office/drawing/2014/main" id="{F3109BAF-DDBB-43A6-AC49-7E7BA8343018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4399440" y="1118957"/>
              <a:ext cx="4661104" cy="4592559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7419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7" name="PA_文本框 163">
              <a:extLst>
                <a:ext uri="{FF2B5EF4-FFF2-40B4-BE49-F238E27FC236}">
                  <a16:creationId xmlns:a16="http://schemas.microsoft.com/office/drawing/2014/main" id="{96C75DAB-53F7-4F09-8676-49A07FF0210E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4367964" y="1172245"/>
              <a:ext cx="4556429" cy="4489424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7741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8" name="PA_文本框 163">
              <a:extLst>
                <a:ext uri="{FF2B5EF4-FFF2-40B4-BE49-F238E27FC236}">
                  <a16:creationId xmlns:a16="http://schemas.microsoft.com/office/drawing/2014/main" id="{A974D60C-4D87-4960-99D2-0BA02B958D9F}"/>
                </a:ext>
              </a:extLst>
            </p:cNvPr>
            <p:cNvSpPr txBox="1"/>
            <p:nvPr>
              <p:custDataLst>
                <p:tags r:id="rId26"/>
              </p:custDataLst>
            </p:nvPr>
          </p:nvSpPr>
          <p:spPr>
            <a:xfrm>
              <a:off x="4336488" y="1225533"/>
              <a:ext cx="4451755" cy="4386288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8064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9" name="PA_文本框 163">
              <a:extLst>
                <a:ext uri="{FF2B5EF4-FFF2-40B4-BE49-F238E27FC236}">
                  <a16:creationId xmlns:a16="http://schemas.microsoft.com/office/drawing/2014/main" id="{47D3F8CD-FA32-4E2B-8CD9-C99C16BFB50B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4305013" y="1278821"/>
              <a:ext cx="4347080" cy="4283153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8387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0" name="PA_文本框 163">
              <a:extLst>
                <a:ext uri="{FF2B5EF4-FFF2-40B4-BE49-F238E27FC236}">
                  <a16:creationId xmlns:a16="http://schemas.microsoft.com/office/drawing/2014/main" id="{4F8CB733-ED28-4404-BA8C-9ACDA2BB6A82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4273537" y="1332109"/>
              <a:ext cx="4242405" cy="4180017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8709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1" name="PA_文本框 163">
              <a:extLst>
                <a:ext uri="{FF2B5EF4-FFF2-40B4-BE49-F238E27FC236}">
                  <a16:creationId xmlns:a16="http://schemas.microsoft.com/office/drawing/2014/main" id="{8CC6FDF1-21E0-4AF9-8D9F-D5F9C7BE5441}"/>
                </a:ext>
              </a:extLst>
            </p:cNvPr>
            <p:cNvSpPr txBox="1"/>
            <p:nvPr>
              <p:custDataLst>
                <p:tags r:id="rId29"/>
              </p:custDataLst>
            </p:nvPr>
          </p:nvSpPr>
          <p:spPr>
            <a:xfrm>
              <a:off x="4242062" y="1385398"/>
              <a:ext cx="4137730" cy="4076882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9032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2" name="PA_文本框 163">
              <a:extLst>
                <a:ext uri="{FF2B5EF4-FFF2-40B4-BE49-F238E27FC236}">
                  <a16:creationId xmlns:a16="http://schemas.microsoft.com/office/drawing/2014/main" id="{01168B70-B484-4C64-B074-60BC7DD3F933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4210586" y="1438686"/>
              <a:ext cx="4033055" cy="3973747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9354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3" name="PA_文本框 163">
              <a:extLst>
                <a:ext uri="{FF2B5EF4-FFF2-40B4-BE49-F238E27FC236}">
                  <a16:creationId xmlns:a16="http://schemas.microsoft.com/office/drawing/2014/main" id="{D3238322-D9C9-4BA9-A61B-A77A91E75CBB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4179110" y="1491974"/>
              <a:ext cx="3928381" cy="3870611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9677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4" name="PA_文本框 163">
              <a:extLst>
                <a:ext uri="{FF2B5EF4-FFF2-40B4-BE49-F238E27FC236}">
                  <a16:creationId xmlns:a16="http://schemas.microsoft.com/office/drawing/2014/main" id="{478EAF00-F39D-448D-8E07-8BA0B5863D57}"/>
                </a:ext>
              </a:extLst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4147635" y="1545262"/>
              <a:ext cx="3823706" cy="3767476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BDBDBD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17" name="任意多边形 30">
            <a:extLst>
              <a:ext uri="{FF2B5EF4-FFF2-40B4-BE49-F238E27FC236}">
                <a16:creationId xmlns:a16="http://schemas.microsoft.com/office/drawing/2014/main" id="{6F278BC0-CB3A-488D-A471-A63594B05F02}"/>
              </a:ext>
            </a:extLst>
          </p:cNvPr>
          <p:cNvSpPr/>
          <p:nvPr/>
        </p:nvSpPr>
        <p:spPr bwMode="auto">
          <a:xfrm rot="16200000">
            <a:off x="-2190768" y="2688923"/>
            <a:ext cx="7005685" cy="1482783"/>
          </a:xfrm>
          <a:custGeom>
            <a:avLst/>
            <a:gdLst>
              <a:gd name="connsiteX0" fmla="*/ 0 w 8154436"/>
              <a:gd name="connsiteY0" fmla="*/ 0 h 3107718"/>
              <a:gd name="connsiteX1" fmla="*/ 15019 w 8154436"/>
              <a:gd name="connsiteY1" fmla="*/ 2944 h 3107718"/>
              <a:gd name="connsiteX2" fmla="*/ 4077218 w 8154436"/>
              <a:gd name="connsiteY2" fmla="*/ 302788 h 3107718"/>
              <a:gd name="connsiteX3" fmla="*/ 8139417 w 8154436"/>
              <a:gd name="connsiteY3" fmla="*/ 2944 h 3107718"/>
              <a:gd name="connsiteX4" fmla="*/ 8154436 w 8154436"/>
              <a:gd name="connsiteY4" fmla="*/ 0 h 3107718"/>
              <a:gd name="connsiteX5" fmla="*/ 8154436 w 8154436"/>
              <a:gd name="connsiteY5" fmla="*/ 3107718 h 3107718"/>
              <a:gd name="connsiteX6" fmla="*/ 8139417 w 8154436"/>
              <a:gd name="connsiteY6" fmla="*/ 3104773 h 3107718"/>
              <a:gd name="connsiteX7" fmla="*/ 4077218 w 8154436"/>
              <a:gd name="connsiteY7" fmla="*/ 2804929 h 3107718"/>
              <a:gd name="connsiteX8" fmla="*/ 15019 w 8154436"/>
              <a:gd name="connsiteY8" fmla="*/ 3104773 h 3107718"/>
              <a:gd name="connsiteX9" fmla="*/ 0 w 8154436"/>
              <a:gd name="connsiteY9" fmla="*/ 3107718 h 310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54436" h="3107718">
                <a:moveTo>
                  <a:pt x="0" y="0"/>
                </a:moveTo>
                <a:lnTo>
                  <a:pt x="15019" y="2944"/>
                </a:lnTo>
                <a:cubicBezTo>
                  <a:pt x="1054626" y="188203"/>
                  <a:pt x="2490831" y="302788"/>
                  <a:pt x="4077218" y="302788"/>
                </a:cubicBezTo>
                <a:cubicBezTo>
                  <a:pt x="5663606" y="302788"/>
                  <a:pt x="7099810" y="188203"/>
                  <a:pt x="8139417" y="2944"/>
                </a:cubicBezTo>
                <a:lnTo>
                  <a:pt x="8154436" y="0"/>
                </a:lnTo>
                <a:lnTo>
                  <a:pt x="8154436" y="3107718"/>
                </a:lnTo>
                <a:lnTo>
                  <a:pt x="8139417" y="3104773"/>
                </a:lnTo>
                <a:cubicBezTo>
                  <a:pt x="7099810" y="2919514"/>
                  <a:pt x="5663606" y="2804929"/>
                  <a:pt x="4077218" y="2804929"/>
                </a:cubicBezTo>
                <a:cubicBezTo>
                  <a:pt x="2490831" y="2804929"/>
                  <a:pt x="1054626" y="2919514"/>
                  <a:pt x="15019" y="3104773"/>
                </a:cubicBezTo>
                <a:lnTo>
                  <a:pt x="0" y="3107718"/>
                </a:ln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F2441A02-566C-4BD3-934A-E974067BAD1C}"/>
              </a:ext>
            </a:extLst>
          </p:cNvPr>
          <p:cNvSpPr/>
          <p:nvPr/>
        </p:nvSpPr>
        <p:spPr>
          <a:xfrm>
            <a:off x="-101911" y="0"/>
            <a:ext cx="1978192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EF971022-9191-4EEB-B251-03525CE9C5C8}"/>
              </a:ext>
            </a:extLst>
          </p:cNvPr>
          <p:cNvCxnSpPr/>
          <p:nvPr/>
        </p:nvCxnSpPr>
        <p:spPr>
          <a:xfrm>
            <a:off x="-89385" y="1215025"/>
            <a:ext cx="19781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图片 125">
            <a:extLst>
              <a:ext uri="{FF2B5EF4-FFF2-40B4-BE49-F238E27FC236}">
                <a16:creationId xmlns:a16="http://schemas.microsoft.com/office/drawing/2014/main" id="{6D4E7B08-2929-432E-9D1B-FC20C986F43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819" y="3229666"/>
            <a:ext cx="4589816" cy="306203"/>
          </a:xfrm>
          <a:prstGeom prst="rect">
            <a:avLst/>
          </a:prstGeom>
        </p:spPr>
      </p:pic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5A80F914-9A43-4120-B45B-ADCA9378ABA8}"/>
              </a:ext>
            </a:extLst>
          </p:cNvPr>
          <p:cNvCxnSpPr/>
          <p:nvPr/>
        </p:nvCxnSpPr>
        <p:spPr>
          <a:xfrm>
            <a:off x="2942082" y="3014949"/>
            <a:ext cx="3443047" cy="0"/>
          </a:xfrm>
          <a:prstGeom prst="line">
            <a:avLst/>
          </a:prstGeom>
          <a:ln w="12700">
            <a:solidFill>
              <a:schemeClr val="bg1">
                <a:lumMod val="85000"/>
                <a:alpha val="9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E2F5BD48-D41A-4DFC-93F0-BB2D565349F3}"/>
              </a:ext>
            </a:extLst>
          </p:cNvPr>
          <p:cNvCxnSpPr/>
          <p:nvPr/>
        </p:nvCxnSpPr>
        <p:spPr>
          <a:xfrm>
            <a:off x="2870891" y="4400776"/>
            <a:ext cx="3443047" cy="0"/>
          </a:xfrm>
          <a:prstGeom prst="line">
            <a:avLst/>
          </a:prstGeom>
          <a:ln w="12700">
            <a:solidFill>
              <a:schemeClr val="bg1">
                <a:lumMod val="85000"/>
                <a:alpha val="9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047CB0E-C669-4F91-878C-3E549DAA503F}"/>
              </a:ext>
            </a:extLst>
          </p:cNvPr>
          <p:cNvGrpSpPr/>
          <p:nvPr/>
        </p:nvGrpSpPr>
        <p:grpSpPr>
          <a:xfrm>
            <a:off x="2870891" y="1150356"/>
            <a:ext cx="5722816" cy="5621069"/>
            <a:chOff x="2862325" y="1230360"/>
            <a:chExt cx="5722816" cy="5621069"/>
          </a:xfrm>
        </p:grpSpPr>
        <p:sp>
          <p:nvSpPr>
            <p:cNvPr id="26" name="文本框 25" descr="段落标题1">
              <a:extLst>
                <a:ext uri="{FF2B5EF4-FFF2-40B4-BE49-F238E27FC236}">
                  <a16:creationId xmlns:a16="http://schemas.microsoft.com/office/drawing/2014/main" id="{A7DF95AF-D699-4B3C-8A7F-87AA8D9BD35A}"/>
                </a:ext>
              </a:extLst>
            </p:cNvPr>
            <p:cNvSpPr txBox="1"/>
            <p:nvPr/>
          </p:nvSpPr>
          <p:spPr>
            <a:xfrm>
              <a:off x="2870891" y="1230360"/>
              <a:ext cx="5588000" cy="369332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其他</a:t>
              </a:r>
            </a:p>
          </p:txBody>
        </p:sp>
        <p:sp>
          <p:nvSpPr>
            <p:cNvPr id="27" name="文本框 26" descr="段落内容1">
              <a:extLst>
                <a:ext uri="{FF2B5EF4-FFF2-40B4-BE49-F238E27FC236}">
                  <a16:creationId xmlns:a16="http://schemas.microsoft.com/office/drawing/2014/main" id="{213E6AF3-42DB-4406-8BD2-299E212BF4C1}"/>
                </a:ext>
              </a:extLst>
            </p:cNvPr>
            <p:cNvSpPr txBox="1"/>
            <p:nvPr/>
          </p:nvSpPr>
          <p:spPr>
            <a:xfrm>
              <a:off x="2862325" y="1626537"/>
              <a:ext cx="5722816" cy="522489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171450" lvl="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TW" altLang="en-US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元素可见性：</a:t>
              </a:r>
              <a:r>
                <a:rPr lang="en-US" altLang="zh-TW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visibility</a:t>
              </a:r>
            </a:p>
            <a:p>
              <a:pPr marL="171450" lvl="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TW" altLang="en-US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表格布局属性：</a:t>
              </a:r>
              <a:r>
                <a:rPr lang="en-US" altLang="zh-TW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caption-side</a:t>
              </a:r>
              <a:r>
                <a:rPr lang="zh-TW" altLang="en-US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TW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border-collapse</a:t>
              </a:r>
              <a:r>
                <a:rPr lang="zh-TW" altLang="en-US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TW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border-spacing</a:t>
              </a:r>
              <a:r>
                <a:rPr lang="zh-TW" altLang="en-US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TW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empty-cells</a:t>
              </a:r>
              <a:r>
                <a:rPr lang="zh-TW" altLang="en-US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TW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table-layout</a:t>
              </a:r>
            </a:p>
            <a:p>
              <a:pPr marL="171450" lvl="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TW" altLang="en-US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列表布局属性：</a:t>
              </a:r>
              <a:r>
                <a:rPr lang="en-US" altLang="zh-TW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list-style-type</a:t>
              </a:r>
              <a:r>
                <a:rPr lang="zh-TW" altLang="en-US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TW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list-style-image</a:t>
              </a:r>
              <a:r>
                <a:rPr lang="zh-TW" altLang="en-US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TW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list-style-position</a:t>
              </a:r>
              <a:r>
                <a:rPr lang="zh-TW" altLang="en-US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TW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list-style</a:t>
              </a:r>
            </a:p>
            <a:p>
              <a:pPr marL="171450" lvl="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TW" altLang="en-US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生成内容属性：</a:t>
              </a:r>
              <a:r>
                <a:rPr lang="en-US" altLang="zh-TW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quotes</a:t>
              </a:r>
            </a:p>
            <a:p>
              <a:pPr marL="171450" lvl="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TW" altLang="en-US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光标属性：</a:t>
              </a:r>
              <a:r>
                <a:rPr lang="en-US" altLang="zh-TW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cursor</a:t>
              </a:r>
            </a:p>
            <a:p>
              <a:pPr marL="171450" lvl="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TW" altLang="en-US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页面样式属性：</a:t>
              </a:r>
              <a:r>
                <a:rPr lang="en-US" altLang="zh-TW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page</a:t>
              </a:r>
              <a:r>
                <a:rPr lang="zh-TW" altLang="en-US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TW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page-break-inside</a:t>
              </a:r>
              <a:r>
                <a:rPr lang="zh-TW" altLang="en-US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TW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windows</a:t>
              </a:r>
              <a:r>
                <a:rPr lang="zh-TW" altLang="en-US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TW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orphans</a:t>
              </a:r>
            </a:p>
            <a:p>
              <a:pPr marL="171450" lvl="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TW" altLang="en-US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声音样式属性：</a:t>
              </a:r>
              <a:r>
                <a:rPr lang="en-US" altLang="zh-TW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speak</a:t>
              </a:r>
              <a:r>
                <a:rPr lang="zh-TW" altLang="en-US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TW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speak-punctuation</a:t>
              </a:r>
              <a:r>
                <a:rPr lang="zh-TW" altLang="en-US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TW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speak-numeral</a:t>
              </a:r>
              <a:r>
                <a:rPr lang="zh-TW" altLang="en-US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TW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speak-header</a:t>
              </a:r>
              <a:r>
                <a:rPr lang="zh-TW" altLang="en-US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TW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speech-rate</a:t>
              </a:r>
              <a:r>
                <a:rPr lang="zh-TW" altLang="en-US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TW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volume</a:t>
              </a:r>
              <a:r>
                <a:rPr lang="zh-TW" altLang="en-US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TW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voice-family</a:t>
              </a:r>
              <a:r>
                <a:rPr lang="zh-TW" altLang="en-US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TW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pitch</a:t>
              </a:r>
              <a:r>
                <a:rPr lang="zh-TW" altLang="en-US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TW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pitch-range</a:t>
              </a:r>
              <a:r>
                <a:rPr lang="zh-TW" altLang="en-US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TW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stress</a:t>
              </a:r>
              <a:r>
                <a:rPr lang="zh-TW" altLang="en-US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TW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richness</a:t>
              </a:r>
              <a:r>
                <a:rPr lang="zh-TW" altLang="en-US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、、</a:t>
              </a:r>
              <a:r>
                <a:rPr lang="en-US" altLang="zh-TW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azimuth</a:t>
              </a:r>
              <a:r>
                <a:rPr lang="zh-TW" altLang="en-US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TW" sz="1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elevation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endParaRPr kumimoji="0" lang="en-US" altLang="zh-TW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endParaRPr kumimoji="0" lang="en-US" altLang="zh-TW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endParaRPr kumimoji="0" lang="en-US" altLang="zh-TW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F6503C44-5307-43A9-8E52-3E30115A048D}"/>
              </a:ext>
            </a:extLst>
          </p:cNvPr>
          <p:cNvSpPr/>
          <p:nvPr/>
        </p:nvSpPr>
        <p:spPr>
          <a:xfrm>
            <a:off x="27554" y="1540536"/>
            <a:ext cx="1646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</a:p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可继承的属性</a:t>
            </a:r>
            <a:endParaRPr kumimoji="0" lang="zh-CN" altLang="zh-CN" sz="1400" b="0" i="0" u="none" strike="noStrike" kern="1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6441F5F-0DF6-400F-A674-CD894F0BE09C}"/>
              </a:ext>
            </a:extLst>
          </p:cNvPr>
          <p:cNvSpPr/>
          <p:nvPr/>
        </p:nvSpPr>
        <p:spPr>
          <a:xfrm>
            <a:off x="-126334" y="3092339"/>
            <a:ext cx="18004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00" cap="none" spc="0" normalizeH="0" baseline="0" noProof="0" dirty="0">
                <a:ln>
                  <a:noFill/>
                </a:ln>
                <a:solidFill>
                  <a:srgbClr val="262626">
                    <a:alpha val="3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</a:p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srgbClr val="262626">
                    <a:alpha val="3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不可继承的属性</a:t>
            </a:r>
          </a:p>
        </p:txBody>
      </p:sp>
      <p:sp>
        <p:nvSpPr>
          <p:cNvPr id="56" name="文本框 55" descr="页面标题">
            <a:extLst>
              <a:ext uri="{FF2B5EF4-FFF2-40B4-BE49-F238E27FC236}">
                <a16:creationId xmlns:a16="http://schemas.microsoft.com/office/drawing/2014/main" id="{D4C57B06-6AA4-4630-BAC1-5222EB4A27DC}"/>
              </a:ext>
            </a:extLst>
          </p:cNvPr>
          <p:cNvSpPr txBox="1"/>
          <p:nvPr/>
        </p:nvSpPr>
        <p:spPr>
          <a:xfrm>
            <a:off x="258225" y="455634"/>
            <a:ext cx="3738418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可继承的属性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E602AE6B-E599-479F-9844-B6D338038145}"/>
              </a:ext>
            </a:extLst>
          </p:cNvPr>
          <p:cNvSpPr/>
          <p:nvPr/>
        </p:nvSpPr>
        <p:spPr>
          <a:xfrm>
            <a:off x="-141424" y="4644141"/>
            <a:ext cx="18004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00" cap="none" spc="0" normalizeH="0" baseline="0" noProof="0" dirty="0">
                <a:ln>
                  <a:noFill/>
                </a:ln>
                <a:solidFill>
                  <a:srgbClr val="262626">
                    <a:alpha val="30000"/>
                  </a:srgbClr>
                </a:solidFill>
                <a:effectLst/>
                <a:uLnTx/>
                <a:uFillTx/>
                <a:latin typeface="苹方 粗体"/>
                <a:ea typeface="+mj-ea"/>
                <a:cs typeface="Times New Roman" panose="02020603050405020304" pitchFamily="18" charset="0"/>
              </a:rPr>
              <a:t>03</a:t>
            </a:r>
          </a:p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prstClr val="black">
                    <a:alpha val="3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属性的继承问题</a:t>
            </a:r>
            <a:endParaRPr kumimoji="0" lang="zh-CN" altLang="zh-CN" sz="1400" b="0" i="0" u="none" strike="noStrike" kern="100" cap="none" spc="0" normalizeH="0" baseline="0" noProof="0" dirty="0">
              <a:ln>
                <a:noFill/>
              </a:ln>
              <a:solidFill>
                <a:srgbClr val="262626">
                  <a:alpha val="30000"/>
                </a:srgbClr>
              </a:solidFill>
              <a:effectLst/>
              <a:uLnTx/>
              <a:uFillTx/>
              <a:latin typeface="苹方 粗体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65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81">
            <a:extLst>
              <a:ext uri="{FF2B5EF4-FFF2-40B4-BE49-F238E27FC236}">
                <a16:creationId xmlns:a16="http://schemas.microsoft.com/office/drawing/2014/main" id="{120ECABF-7E8E-4526-B65F-AAA79131C7DF}"/>
              </a:ext>
            </a:extLst>
          </p:cNvPr>
          <p:cNvGrpSpPr/>
          <p:nvPr/>
        </p:nvGrpSpPr>
        <p:grpSpPr>
          <a:xfrm>
            <a:off x="6682958" y="-754017"/>
            <a:ext cx="9876720" cy="8551092"/>
            <a:chOff x="4147635" y="-106672"/>
            <a:chExt cx="8044365" cy="6964672"/>
          </a:xfrm>
        </p:grpSpPr>
        <p:sp>
          <p:nvSpPr>
            <p:cNvPr id="83" name="PA_文本框 163">
              <a:extLst>
                <a:ext uri="{FF2B5EF4-FFF2-40B4-BE49-F238E27FC236}">
                  <a16:creationId xmlns:a16="http://schemas.microsoft.com/office/drawing/2014/main" id="{0A26AAA8-503F-4BF8-976B-F680A386BD7C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5123378" y="-106672"/>
              <a:ext cx="7068622" cy="6964672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solidFill>
                <a:srgbClr val="BDBDBD">
                  <a:alpha val="0"/>
                </a:srgbClr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4" name="PA_文本框 163">
              <a:extLst>
                <a:ext uri="{FF2B5EF4-FFF2-40B4-BE49-F238E27FC236}">
                  <a16:creationId xmlns:a16="http://schemas.microsoft.com/office/drawing/2014/main" id="{BD303D93-25A6-410C-9FF0-CDDCBBE78DC5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5091902" y="-53384"/>
              <a:ext cx="6963947" cy="6861536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322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5" name="PA_文本框 163">
              <a:extLst>
                <a:ext uri="{FF2B5EF4-FFF2-40B4-BE49-F238E27FC236}">
                  <a16:creationId xmlns:a16="http://schemas.microsoft.com/office/drawing/2014/main" id="{19A34D00-78DD-4052-8A3C-CD297F4DC712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5060427" y="-96"/>
              <a:ext cx="6859273" cy="6758401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645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6" name="PA_文本框 163">
              <a:extLst>
                <a:ext uri="{FF2B5EF4-FFF2-40B4-BE49-F238E27FC236}">
                  <a16:creationId xmlns:a16="http://schemas.microsoft.com/office/drawing/2014/main" id="{F31187E3-1E8B-40A0-9D75-45CC708FF1C9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5028951" y="53193"/>
              <a:ext cx="6754598" cy="6655266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967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7" name="PA_文本框 163">
              <a:extLst>
                <a:ext uri="{FF2B5EF4-FFF2-40B4-BE49-F238E27FC236}">
                  <a16:creationId xmlns:a16="http://schemas.microsoft.com/office/drawing/2014/main" id="{C641EFCB-7F46-48AF-99C9-EF6731EEB3AD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4997476" y="106481"/>
              <a:ext cx="6649924" cy="6552130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1290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8" name="PA_文本框 163">
              <a:extLst>
                <a:ext uri="{FF2B5EF4-FFF2-40B4-BE49-F238E27FC236}">
                  <a16:creationId xmlns:a16="http://schemas.microsoft.com/office/drawing/2014/main" id="{C055A00E-875D-475F-93B0-F00A74A6393B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4966000" y="159769"/>
              <a:ext cx="6545249" cy="6448995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1612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9" name="PA_文本框 163">
              <a:extLst>
                <a:ext uri="{FF2B5EF4-FFF2-40B4-BE49-F238E27FC236}">
                  <a16:creationId xmlns:a16="http://schemas.microsoft.com/office/drawing/2014/main" id="{63757F5B-38C7-4625-AA04-27D2D6BE40D6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4934524" y="213057"/>
              <a:ext cx="6440574" cy="6345860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1935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PA_文本框 163">
              <a:extLst>
                <a:ext uri="{FF2B5EF4-FFF2-40B4-BE49-F238E27FC236}">
                  <a16:creationId xmlns:a16="http://schemas.microsoft.com/office/drawing/2014/main" id="{9123757C-DE11-4BC4-892B-DAF5F78D885D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4903049" y="266345"/>
              <a:ext cx="6335899" cy="6242724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2258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1" name="PA_文本框 163">
              <a:extLst>
                <a:ext uri="{FF2B5EF4-FFF2-40B4-BE49-F238E27FC236}">
                  <a16:creationId xmlns:a16="http://schemas.microsoft.com/office/drawing/2014/main" id="{E59A620C-60C6-442B-8C4E-CE1DAA341222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4871573" y="319634"/>
              <a:ext cx="6231224" cy="6139589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2580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" name="PA_文本框 163">
              <a:extLst>
                <a:ext uri="{FF2B5EF4-FFF2-40B4-BE49-F238E27FC236}">
                  <a16:creationId xmlns:a16="http://schemas.microsoft.com/office/drawing/2014/main" id="{FC8A36A9-6922-4E17-B823-81AE4CCB96E7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4840098" y="372922"/>
              <a:ext cx="6126550" cy="6036454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2903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3" name="PA_文本框 163">
              <a:extLst>
                <a:ext uri="{FF2B5EF4-FFF2-40B4-BE49-F238E27FC236}">
                  <a16:creationId xmlns:a16="http://schemas.microsoft.com/office/drawing/2014/main" id="{F7AF91BB-5BEE-45D4-A8F7-74D4DEB71B99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4808622" y="426210"/>
              <a:ext cx="6021875" cy="5933318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3225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4" name="PA_文本框 163">
              <a:extLst>
                <a:ext uri="{FF2B5EF4-FFF2-40B4-BE49-F238E27FC236}">
                  <a16:creationId xmlns:a16="http://schemas.microsoft.com/office/drawing/2014/main" id="{F0EE3696-3BA7-4F19-BEC7-9E88AEE9A2E1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4777146" y="479498"/>
              <a:ext cx="5917200" cy="5830183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3548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5" name="PA_文本框 163">
              <a:extLst>
                <a:ext uri="{FF2B5EF4-FFF2-40B4-BE49-F238E27FC236}">
                  <a16:creationId xmlns:a16="http://schemas.microsoft.com/office/drawing/2014/main" id="{6655FE12-7522-4822-B319-083D671B1685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4745671" y="532786"/>
              <a:ext cx="5812526" cy="5727048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3871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6" name="PA_文本框 163">
              <a:extLst>
                <a:ext uri="{FF2B5EF4-FFF2-40B4-BE49-F238E27FC236}">
                  <a16:creationId xmlns:a16="http://schemas.microsoft.com/office/drawing/2014/main" id="{55918098-A910-4564-8BF2-2EAFD53D1050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4714195" y="586075"/>
              <a:ext cx="5707851" cy="5623912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4193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7" name="PA_文本框 163">
              <a:extLst>
                <a:ext uri="{FF2B5EF4-FFF2-40B4-BE49-F238E27FC236}">
                  <a16:creationId xmlns:a16="http://schemas.microsoft.com/office/drawing/2014/main" id="{0EBD4921-6332-471C-BA41-046474747847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4682720" y="639363"/>
              <a:ext cx="5603176" cy="5520777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4516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8" name="PA_文本框 163">
              <a:extLst>
                <a:ext uri="{FF2B5EF4-FFF2-40B4-BE49-F238E27FC236}">
                  <a16:creationId xmlns:a16="http://schemas.microsoft.com/office/drawing/2014/main" id="{9DB417A6-0FFA-4D0F-B92E-F4E680B24845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4651244" y="692651"/>
              <a:ext cx="5498502" cy="5417641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4838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9" name="PA_文本框 163">
              <a:extLst>
                <a:ext uri="{FF2B5EF4-FFF2-40B4-BE49-F238E27FC236}">
                  <a16:creationId xmlns:a16="http://schemas.microsoft.com/office/drawing/2014/main" id="{F3DF6A65-9E63-49F5-81ED-28AB5F3CAFE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4619768" y="745939"/>
              <a:ext cx="5393827" cy="5314506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5161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0" name="PA_文本框 163">
              <a:extLst>
                <a:ext uri="{FF2B5EF4-FFF2-40B4-BE49-F238E27FC236}">
                  <a16:creationId xmlns:a16="http://schemas.microsoft.com/office/drawing/2014/main" id="{00082EE5-CC6D-4CB3-B93D-715789873F3E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4588293" y="799227"/>
              <a:ext cx="5289152" cy="5211371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5483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1" name="PA_文本框 163">
              <a:extLst>
                <a:ext uri="{FF2B5EF4-FFF2-40B4-BE49-F238E27FC236}">
                  <a16:creationId xmlns:a16="http://schemas.microsoft.com/office/drawing/2014/main" id="{3B7CD729-9796-43DE-9068-CFC0F5A83B85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4556817" y="852516"/>
              <a:ext cx="5184477" cy="5108235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5806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2" name="PA_文本框 163">
              <a:extLst>
                <a:ext uri="{FF2B5EF4-FFF2-40B4-BE49-F238E27FC236}">
                  <a16:creationId xmlns:a16="http://schemas.microsoft.com/office/drawing/2014/main" id="{A68ACE0F-6613-480B-AF88-E0B4576FB21C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4525342" y="905804"/>
              <a:ext cx="5079803" cy="5005100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6129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3" name="PA_文本框 163">
              <a:extLst>
                <a:ext uri="{FF2B5EF4-FFF2-40B4-BE49-F238E27FC236}">
                  <a16:creationId xmlns:a16="http://schemas.microsoft.com/office/drawing/2014/main" id="{99187A1D-BA6C-4F86-8914-6C52F4B8892D}"/>
                </a:ext>
              </a:extLst>
            </p:cNvPr>
            <p:cNvSpPr txBox="1"/>
            <p:nvPr>
              <p:custDataLst>
                <p:tags r:id="rId21"/>
              </p:custDataLst>
            </p:nvPr>
          </p:nvSpPr>
          <p:spPr>
            <a:xfrm>
              <a:off x="4493866" y="959092"/>
              <a:ext cx="4975128" cy="4901965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6451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" name="PA_文本框 163">
              <a:extLst>
                <a:ext uri="{FF2B5EF4-FFF2-40B4-BE49-F238E27FC236}">
                  <a16:creationId xmlns:a16="http://schemas.microsoft.com/office/drawing/2014/main" id="{63E2C18B-D4DE-44BE-A961-B543E9D42377}"/>
                </a:ext>
              </a:extLst>
            </p:cNvPr>
            <p:cNvSpPr txBox="1"/>
            <p:nvPr>
              <p:custDataLst>
                <p:tags r:id="rId22"/>
              </p:custDataLst>
            </p:nvPr>
          </p:nvSpPr>
          <p:spPr>
            <a:xfrm>
              <a:off x="4462391" y="1012380"/>
              <a:ext cx="4870453" cy="4798830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6774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5" name="PA_文本框 163">
              <a:extLst>
                <a:ext uri="{FF2B5EF4-FFF2-40B4-BE49-F238E27FC236}">
                  <a16:creationId xmlns:a16="http://schemas.microsoft.com/office/drawing/2014/main" id="{3E04EDFE-0439-446F-867E-524E7C245987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4430915" y="1065668"/>
              <a:ext cx="4765778" cy="4695694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7096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6" name="PA_文本框 163">
              <a:extLst>
                <a:ext uri="{FF2B5EF4-FFF2-40B4-BE49-F238E27FC236}">
                  <a16:creationId xmlns:a16="http://schemas.microsoft.com/office/drawing/2014/main" id="{F3109BAF-DDBB-43A6-AC49-7E7BA8343018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4399440" y="1118957"/>
              <a:ext cx="4661104" cy="4592559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7419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7" name="PA_文本框 163">
              <a:extLst>
                <a:ext uri="{FF2B5EF4-FFF2-40B4-BE49-F238E27FC236}">
                  <a16:creationId xmlns:a16="http://schemas.microsoft.com/office/drawing/2014/main" id="{96C75DAB-53F7-4F09-8676-49A07FF0210E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4367964" y="1172245"/>
              <a:ext cx="4556429" cy="4489424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7741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8" name="PA_文本框 163">
              <a:extLst>
                <a:ext uri="{FF2B5EF4-FFF2-40B4-BE49-F238E27FC236}">
                  <a16:creationId xmlns:a16="http://schemas.microsoft.com/office/drawing/2014/main" id="{A974D60C-4D87-4960-99D2-0BA02B958D9F}"/>
                </a:ext>
              </a:extLst>
            </p:cNvPr>
            <p:cNvSpPr txBox="1"/>
            <p:nvPr>
              <p:custDataLst>
                <p:tags r:id="rId26"/>
              </p:custDataLst>
            </p:nvPr>
          </p:nvSpPr>
          <p:spPr>
            <a:xfrm>
              <a:off x="4336488" y="1225533"/>
              <a:ext cx="4451755" cy="4386288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8064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9" name="PA_文本框 163">
              <a:extLst>
                <a:ext uri="{FF2B5EF4-FFF2-40B4-BE49-F238E27FC236}">
                  <a16:creationId xmlns:a16="http://schemas.microsoft.com/office/drawing/2014/main" id="{47D3F8CD-FA32-4E2B-8CD9-C99C16BFB50B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4305013" y="1278821"/>
              <a:ext cx="4347080" cy="4283153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8387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0" name="PA_文本框 163">
              <a:extLst>
                <a:ext uri="{FF2B5EF4-FFF2-40B4-BE49-F238E27FC236}">
                  <a16:creationId xmlns:a16="http://schemas.microsoft.com/office/drawing/2014/main" id="{4F8CB733-ED28-4404-BA8C-9ACDA2BB6A82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4273537" y="1332109"/>
              <a:ext cx="4242405" cy="4180017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8709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1" name="PA_文本框 163">
              <a:extLst>
                <a:ext uri="{FF2B5EF4-FFF2-40B4-BE49-F238E27FC236}">
                  <a16:creationId xmlns:a16="http://schemas.microsoft.com/office/drawing/2014/main" id="{8CC6FDF1-21E0-4AF9-8D9F-D5F9C7BE5441}"/>
                </a:ext>
              </a:extLst>
            </p:cNvPr>
            <p:cNvSpPr txBox="1"/>
            <p:nvPr>
              <p:custDataLst>
                <p:tags r:id="rId29"/>
              </p:custDataLst>
            </p:nvPr>
          </p:nvSpPr>
          <p:spPr>
            <a:xfrm>
              <a:off x="4242062" y="1385398"/>
              <a:ext cx="4137730" cy="4076882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9032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2" name="PA_文本框 163">
              <a:extLst>
                <a:ext uri="{FF2B5EF4-FFF2-40B4-BE49-F238E27FC236}">
                  <a16:creationId xmlns:a16="http://schemas.microsoft.com/office/drawing/2014/main" id="{01168B70-B484-4C64-B074-60BC7DD3F933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4210586" y="1438686"/>
              <a:ext cx="4033055" cy="3973747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9354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3" name="PA_文本框 163">
              <a:extLst>
                <a:ext uri="{FF2B5EF4-FFF2-40B4-BE49-F238E27FC236}">
                  <a16:creationId xmlns:a16="http://schemas.microsoft.com/office/drawing/2014/main" id="{D3238322-D9C9-4BA9-A61B-A77A91E75CBB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4179110" y="1491974"/>
              <a:ext cx="3928381" cy="3870611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DBDBD">
                  <a:alpha val="9677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4" name="PA_文本框 163">
              <a:extLst>
                <a:ext uri="{FF2B5EF4-FFF2-40B4-BE49-F238E27FC236}">
                  <a16:creationId xmlns:a16="http://schemas.microsoft.com/office/drawing/2014/main" id="{478EAF00-F39D-448D-8E07-8BA0B5863D57}"/>
                </a:ext>
              </a:extLst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4147635" y="1545262"/>
              <a:ext cx="3823706" cy="3767476"/>
            </a:xfrm>
            <a:custGeom>
              <a:avLst/>
              <a:gdLst/>
              <a:ahLst/>
              <a:cxnLst/>
              <a:rect l="l" t="t" r="r" b="b"/>
              <a:pathLst>
                <a:path w="2742288" h="2701961">
                  <a:moveTo>
                    <a:pt x="1383553" y="533568"/>
                  </a:moveTo>
                  <a:cubicBezTo>
                    <a:pt x="1149858" y="533568"/>
                    <a:pt x="948736" y="614894"/>
                    <a:pt x="780187" y="777546"/>
                  </a:cubicBezTo>
                  <a:cubicBezTo>
                    <a:pt x="611638" y="940198"/>
                    <a:pt x="527363" y="1134445"/>
                    <a:pt x="527363" y="1360287"/>
                  </a:cubicBezTo>
                  <a:cubicBezTo>
                    <a:pt x="527363" y="1575789"/>
                    <a:pt x="612672" y="1764349"/>
                    <a:pt x="783289" y="1925967"/>
                  </a:cubicBezTo>
                  <a:cubicBezTo>
                    <a:pt x="953907" y="2087585"/>
                    <a:pt x="1153994" y="2168394"/>
                    <a:pt x="1383553" y="2168394"/>
                  </a:cubicBezTo>
                  <a:cubicBezTo>
                    <a:pt x="1606906" y="2168394"/>
                    <a:pt x="1802341" y="2085517"/>
                    <a:pt x="1969856" y="1919762"/>
                  </a:cubicBezTo>
                  <a:cubicBezTo>
                    <a:pt x="2137372" y="1754008"/>
                    <a:pt x="2221129" y="1561312"/>
                    <a:pt x="2221129" y="1341675"/>
                  </a:cubicBezTo>
                  <a:cubicBezTo>
                    <a:pt x="2221129" y="1124105"/>
                    <a:pt x="2138406" y="935028"/>
                    <a:pt x="1972958" y="774444"/>
                  </a:cubicBezTo>
                  <a:cubicBezTo>
                    <a:pt x="1807511" y="613860"/>
                    <a:pt x="1611042" y="533568"/>
                    <a:pt x="1383553" y="533568"/>
                  </a:cubicBezTo>
                  <a:close/>
                  <a:moveTo>
                    <a:pt x="1364940" y="0"/>
                  </a:moveTo>
                  <a:cubicBezTo>
                    <a:pt x="1733060" y="0"/>
                    <a:pt x="2054648" y="133910"/>
                    <a:pt x="2329704" y="401727"/>
                  </a:cubicBezTo>
                  <a:cubicBezTo>
                    <a:pt x="2604760" y="669545"/>
                    <a:pt x="2742288" y="982344"/>
                    <a:pt x="2742288" y="1340123"/>
                  </a:cubicBezTo>
                  <a:cubicBezTo>
                    <a:pt x="2742288" y="1699971"/>
                    <a:pt x="2607345" y="2016907"/>
                    <a:pt x="2337459" y="2290928"/>
                  </a:cubicBezTo>
                  <a:cubicBezTo>
                    <a:pt x="2067574" y="2564950"/>
                    <a:pt x="1755809" y="2701961"/>
                    <a:pt x="1402165" y="2701961"/>
                  </a:cubicBezTo>
                  <a:cubicBezTo>
                    <a:pt x="1023705" y="2701961"/>
                    <a:pt x="695395" y="2566502"/>
                    <a:pt x="417237" y="2295581"/>
                  </a:cubicBezTo>
                  <a:cubicBezTo>
                    <a:pt x="139079" y="2024662"/>
                    <a:pt x="0" y="1706176"/>
                    <a:pt x="0" y="1340123"/>
                  </a:cubicBezTo>
                  <a:cubicBezTo>
                    <a:pt x="0" y="990616"/>
                    <a:pt x="138045" y="679885"/>
                    <a:pt x="414135" y="407932"/>
                  </a:cubicBezTo>
                  <a:cubicBezTo>
                    <a:pt x="690225" y="135978"/>
                    <a:pt x="1007160" y="0"/>
                    <a:pt x="13649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BDBDBD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17" name="任意多边形 30">
            <a:extLst>
              <a:ext uri="{FF2B5EF4-FFF2-40B4-BE49-F238E27FC236}">
                <a16:creationId xmlns:a16="http://schemas.microsoft.com/office/drawing/2014/main" id="{6F278BC0-CB3A-488D-A471-A63594B05F02}"/>
              </a:ext>
            </a:extLst>
          </p:cNvPr>
          <p:cNvSpPr/>
          <p:nvPr/>
        </p:nvSpPr>
        <p:spPr bwMode="auto">
          <a:xfrm rot="16200000">
            <a:off x="-2190768" y="2688923"/>
            <a:ext cx="7005685" cy="1482783"/>
          </a:xfrm>
          <a:custGeom>
            <a:avLst/>
            <a:gdLst>
              <a:gd name="connsiteX0" fmla="*/ 0 w 8154436"/>
              <a:gd name="connsiteY0" fmla="*/ 0 h 3107718"/>
              <a:gd name="connsiteX1" fmla="*/ 15019 w 8154436"/>
              <a:gd name="connsiteY1" fmla="*/ 2944 h 3107718"/>
              <a:gd name="connsiteX2" fmla="*/ 4077218 w 8154436"/>
              <a:gd name="connsiteY2" fmla="*/ 302788 h 3107718"/>
              <a:gd name="connsiteX3" fmla="*/ 8139417 w 8154436"/>
              <a:gd name="connsiteY3" fmla="*/ 2944 h 3107718"/>
              <a:gd name="connsiteX4" fmla="*/ 8154436 w 8154436"/>
              <a:gd name="connsiteY4" fmla="*/ 0 h 3107718"/>
              <a:gd name="connsiteX5" fmla="*/ 8154436 w 8154436"/>
              <a:gd name="connsiteY5" fmla="*/ 3107718 h 3107718"/>
              <a:gd name="connsiteX6" fmla="*/ 8139417 w 8154436"/>
              <a:gd name="connsiteY6" fmla="*/ 3104773 h 3107718"/>
              <a:gd name="connsiteX7" fmla="*/ 4077218 w 8154436"/>
              <a:gd name="connsiteY7" fmla="*/ 2804929 h 3107718"/>
              <a:gd name="connsiteX8" fmla="*/ 15019 w 8154436"/>
              <a:gd name="connsiteY8" fmla="*/ 3104773 h 3107718"/>
              <a:gd name="connsiteX9" fmla="*/ 0 w 8154436"/>
              <a:gd name="connsiteY9" fmla="*/ 3107718 h 310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54436" h="3107718">
                <a:moveTo>
                  <a:pt x="0" y="0"/>
                </a:moveTo>
                <a:lnTo>
                  <a:pt x="15019" y="2944"/>
                </a:lnTo>
                <a:cubicBezTo>
                  <a:pt x="1054626" y="188203"/>
                  <a:pt x="2490831" y="302788"/>
                  <a:pt x="4077218" y="302788"/>
                </a:cubicBezTo>
                <a:cubicBezTo>
                  <a:pt x="5663606" y="302788"/>
                  <a:pt x="7099810" y="188203"/>
                  <a:pt x="8139417" y="2944"/>
                </a:cubicBezTo>
                <a:lnTo>
                  <a:pt x="8154436" y="0"/>
                </a:lnTo>
                <a:lnTo>
                  <a:pt x="8154436" y="3107718"/>
                </a:lnTo>
                <a:lnTo>
                  <a:pt x="8139417" y="3104773"/>
                </a:lnTo>
                <a:cubicBezTo>
                  <a:pt x="7099810" y="2919514"/>
                  <a:pt x="5663606" y="2804929"/>
                  <a:pt x="4077218" y="2804929"/>
                </a:cubicBezTo>
                <a:cubicBezTo>
                  <a:pt x="2490831" y="2804929"/>
                  <a:pt x="1054626" y="2919514"/>
                  <a:pt x="15019" y="3104773"/>
                </a:cubicBezTo>
                <a:lnTo>
                  <a:pt x="0" y="3107718"/>
                </a:ln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F2441A02-566C-4BD3-934A-E974067BAD1C}"/>
              </a:ext>
            </a:extLst>
          </p:cNvPr>
          <p:cNvSpPr/>
          <p:nvPr/>
        </p:nvSpPr>
        <p:spPr>
          <a:xfrm>
            <a:off x="-101911" y="0"/>
            <a:ext cx="1978192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EF971022-9191-4EEB-B251-03525CE9C5C8}"/>
              </a:ext>
            </a:extLst>
          </p:cNvPr>
          <p:cNvCxnSpPr/>
          <p:nvPr/>
        </p:nvCxnSpPr>
        <p:spPr>
          <a:xfrm>
            <a:off x="-89385" y="1215025"/>
            <a:ext cx="19781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图片 125">
            <a:extLst>
              <a:ext uri="{FF2B5EF4-FFF2-40B4-BE49-F238E27FC236}">
                <a16:creationId xmlns:a16="http://schemas.microsoft.com/office/drawing/2014/main" id="{6D4E7B08-2929-432E-9D1B-FC20C986F43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819" y="3229666"/>
            <a:ext cx="4589816" cy="306203"/>
          </a:xfrm>
          <a:prstGeom prst="rect">
            <a:avLst/>
          </a:prstGeom>
        </p:spPr>
      </p:pic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5A80F914-9A43-4120-B45B-ADCA9378ABA8}"/>
              </a:ext>
            </a:extLst>
          </p:cNvPr>
          <p:cNvCxnSpPr/>
          <p:nvPr/>
        </p:nvCxnSpPr>
        <p:spPr>
          <a:xfrm>
            <a:off x="2942082" y="3014949"/>
            <a:ext cx="3443047" cy="0"/>
          </a:xfrm>
          <a:prstGeom prst="line">
            <a:avLst/>
          </a:prstGeom>
          <a:ln w="12700">
            <a:solidFill>
              <a:schemeClr val="bg1">
                <a:lumMod val="85000"/>
                <a:alpha val="9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E2F5BD48-D41A-4DFC-93F0-BB2D565349F3}"/>
              </a:ext>
            </a:extLst>
          </p:cNvPr>
          <p:cNvCxnSpPr/>
          <p:nvPr/>
        </p:nvCxnSpPr>
        <p:spPr>
          <a:xfrm>
            <a:off x="2870891" y="4400776"/>
            <a:ext cx="3443047" cy="0"/>
          </a:xfrm>
          <a:prstGeom prst="line">
            <a:avLst/>
          </a:prstGeom>
          <a:ln w="12700">
            <a:solidFill>
              <a:schemeClr val="bg1">
                <a:lumMod val="85000"/>
                <a:alpha val="9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 descr="段落内容1">
            <a:extLst>
              <a:ext uri="{FF2B5EF4-FFF2-40B4-BE49-F238E27FC236}">
                <a16:creationId xmlns:a16="http://schemas.microsoft.com/office/drawing/2014/main" id="{213E6AF3-42DB-4406-8BD2-299E212BF4C1}"/>
              </a:ext>
            </a:extLst>
          </p:cNvPr>
          <p:cNvSpPr txBox="1"/>
          <p:nvPr/>
        </p:nvSpPr>
        <p:spPr>
          <a:xfrm>
            <a:off x="2862326" y="1422657"/>
            <a:ext cx="4748115" cy="463017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TW" altLang="en-US" b="1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所有元素可以继承的属性</a:t>
            </a:r>
          </a:p>
          <a:p>
            <a:pPr marL="171450" lvl="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TW" altLang="en-US" sz="16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元素可见性：</a:t>
            </a:r>
            <a:r>
              <a:rPr lang="en-US" altLang="zh-TW" sz="16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visibility</a:t>
            </a:r>
          </a:p>
          <a:p>
            <a:pPr marL="171450" lvl="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TW" altLang="en-US" sz="16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光标属性：</a:t>
            </a:r>
            <a:r>
              <a:rPr lang="en-US" altLang="zh-TW" sz="16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cursor</a:t>
            </a:r>
          </a:p>
          <a:p>
            <a:pPr marL="171450" lvl="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zh-TW" sz="1200" b="1" spc="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TW" altLang="en-US" b="1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内联元素可以继承的属性</a:t>
            </a:r>
          </a:p>
          <a:p>
            <a:pPr marL="171450" lvl="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TW" altLang="en-US" sz="16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字体系列属性</a:t>
            </a:r>
          </a:p>
          <a:p>
            <a:pPr marL="171450" lvl="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TW" altLang="en-US" sz="16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</a:t>
            </a:r>
            <a:r>
              <a:rPr lang="en-US" altLang="zh-TW" sz="16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text-indent</a:t>
            </a:r>
            <a:r>
              <a:rPr lang="zh-TW" altLang="en-US" sz="16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6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text-align</a:t>
            </a:r>
            <a:r>
              <a:rPr lang="zh-TW" altLang="en-US" sz="16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之外的文本系列属性</a:t>
            </a:r>
          </a:p>
          <a:p>
            <a:pPr lvl="0">
              <a:lnSpc>
                <a:spcPct val="150000"/>
              </a:lnSpc>
              <a:defRPr/>
            </a:pPr>
            <a:r>
              <a:rPr lang="zh-TW" altLang="en-US" b="1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块级元素可以继承的属性</a:t>
            </a:r>
          </a:p>
          <a:p>
            <a:pPr marL="171450" lvl="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TW" sz="16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text-indent</a:t>
            </a:r>
            <a:r>
              <a:rPr lang="zh-TW" altLang="en-US" sz="16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6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text-align</a:t>
            </a: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TW" sz="12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TW" sz="12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TW" sz="12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6503C44-5307-43A9-8E52-3E30115A048D}"/>
              </a:ext>
            </a:extLst>
          </p:cNvPr>
          <p:cNvSpPr/>
          <p:nvPr/>
        </p:nvSpPr>
        <p:spPr>
          <a:xfrm>
            <a:off x="27554" y="1540536"/>
            <a:ext cx="1646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</a:p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可继承的属性</a:t>
            </a:r>
            <a:endParaRPr kumimoji="0" lang="zh-CN" altLang="zh-CN" sz="1400" b="0" i="0" u="none" strike="noStrike" kern="1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6441F5F-0DF6-400F-A674-CD894F0BE09C}"/>
              </a:ext>
            </a:extLst>
          </p:cNvPr>
          <p:cNvSpPr/>
          <p:nvPr/>
        </p:nvSpPr>
        <p:spPr>
          <a:xfrm>
            <a:off x="-126334" y="3092339"/>
            <a:ext cx="18004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00" cap="none" spc="0" normalizeH="0" baseline="0" noProof="0" dirty="0">
                <a:ln>
                  <a:noFill/>
                </a:ln>
                <a:solidFill>
                  <a:srgbClr val="262626">
                    <a:alpha val="3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</a:p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srgbClr val="262626">
                    <a:alpha val="3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不可继承的属性</a:t>
            </a:r>
          </a:p>
        </p:txBody>
      </p:sp>
      <p:sp>
        <p:nvSpPr>
          <p:cNvPr id="56" name="文本框 55" descr="页面标题">
            <a:extLst>
              <a:ext uri="{FF2B5EF4-FFF2-40B4-BE49-F238E27FC236}">
                <a16:creationId xmlns:a16="http://schemas.microsoft.com/office/drawing/2014/main" id="{D4C57B06-6AA4-4630-BAC1-5222EB4A27DC}"/>
              </a:ext>
            </a:extLst>
          </p:cNvPr>
          <p:cNvSpPr txBox="1"/>
          <p:nvPr/>
        </p:nvSpPr>
        <p:spPr>
          <a:xfrm>
            <a:off x="258225" y="455634"/>
            <a:ext cx="3738418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可继承的属性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2ED88C9-DA83-46CA-A288-C3721F9A8E1F}"/>
              </a:ext>
            </a:extLst>
          </p:cNvPr>
          <p:cNvSpPr/>
          <p:nvPr/>
        </p:nvSpPr>
        <p:spPr>
          <a:xfrm>
            <a:off x="-141424" y="4644141"/>
            <a:ext cx="18004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00" cap="none" spc="0" normalizeH="0" baseline="0" noProof="0" dirty="0">
                <a:ln>
                  <a:noFill/>
                </a:ln>
                <a:solidFill>
                  <a:srgbClr val="262626">
                    <a:alpha val="30000"/>
                  </a:srgbClr>
                </a:solidFill>
                <a:effectLst/>
                <a:uLnTx/>
                <a:uFillTx/>
                <a:latin typeface="苹方 粗体"/>
                <a:ea typeface="+mj-ea"/>
                <a:cs typeface="Times New Roman" panose="02020603050405020304" pitchFamily="18" charset="0"/>
              </a:rPr>
              <a:t>03</a:t>
            </a:r>
          </a:p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prstClr val="black">
                    <a:alpha val="3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属性的继承问题</a:t>
            </a:r>
            <a:endParaRPr kumimoji="0" lang="zh-CN" altLang="zh-CN" sz="1400" b="0" i="0" u="none" strike="noStrike" kern="100" cap="none" spc="0" normalizeH="0" baseline="0" noProof="0" dirty="0">
              <a:ln>
                <a:noFill/>
              </a:ln>
              <a:solidFill>
                <a:srgbClr val="262626">
                  <a:alpha val="30000"/>
                </a:srgbClr>
              </a:solidFill>
              <a:effectLst/>
              <a:uLnTx/>
              <a:uFillTx/>
              <a:latin typeface="苹方 粗体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218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E34E9F4D-23B7-4979-A431-24CE6E8D7015}"/>
              </a:ext>
            </a:extLst>
          </p:cNvPr>
          <p:cNvGrpSpPr/>
          <p:nvPr/>
        </p:nvGrpSpPr>
        <p:grpSpPr>
          <a:xfrm>
            <a:off x="6059488" y="-359814"/>
            <a:ext cx="10724924" cy="7210624"/>
            <a:chOff x="3653067" y="1415421"/>
            <a:chExt cx="7094169" cy="3625062"/>
          </a:xfrm>
        </p:grpSpPr>
        <p:sp>
          <p:nvSpPr>
            <p:cNvPr id="118" name="PA_文本框 3">
              <a:extLst>
                <a:ext uri="{FF2B5EF4-FFF2-40B4-BE49-F238E27FC236}">
                  <a16:creationId xmlns:a16="http://schemas.microsoft.com/office/drawing/2014/main" id="{03A57EE9-46B8-424B-9491-892C9955491B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4108311" y="1415421"/>
              <a:ext cx="6638925" cy="3625062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>
              <a:solidFill>
                <a:schemeClr val="bg1">
                  <a:lumMod val="85000"/>
                  <a:alpha val="0"/>
                </a:schemeClr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9" name="PA_文本框 3">
              <a:extLst>
                <a:ext uri="{FF2B5EF4-FFF2-40B4-BE49-F238E27FC236}">
                  <a16:creationId xmlns:a16="http://schemas.microsoft.com/office/drawing/2014/main" id="{0EA79811-2548-433B-99CD-03724B6D65B3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93626" y="1446299"/>
              <a:ext cx="6582375" cy="3594184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D8D8D8">
                  <a:alpha val="322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0" name="PA_文本框 3">
              <a:extLst>
                <a:ext uri="{FF2B5EF4-FFF2-40B4-BE49-F238E27FC236}">
                  <a16:creationId xmlns:a16="http://schemas.microsoft.com/office/drawing/2014/main" id="{BC39297D-7EB3-4653-8F69-0A19B4796C54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4078940" y="1477177"/>
              <a:ext cx="6525824" cy="3563306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D7D7D7">
                  <a:alpha val="645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1" name="PA_文本框 3">
              <a:extLst>
                <a:ext uri="{FF2B5EF4-FFF2-40B4-BE49-F238E27FC236}">
                  <a16:creationId xmlns:a16="http://schemas.microsoft.com/office/drawing/2014/main" id="{67F8D631-000F-43B8-AE17-D214974325AA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4064255" y="1508056"/>
              <a:ext cx="6469274" cy="3532427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D6D6D6">
                  <a:alpha val="967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2" name="PA_文本框 3">
              <a:extLst>
                <a:ext uri="{FF2B5EF4-FFF2-40B4-BE49-F238E27FC236}">
                  <a16:creationId xmlns:a16="http://schemas.microsoft.com/office/drawing/2014/main" id="{6BC96C93-CF73-4E0A-BF84-B70A38CBF910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4049570" y="1538934"/>
              <a:ext cx="6412724" cy="3501549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D5D5D5">
                  <a:alpha val="1290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3" name="PA_文本框 3">
              <a:extLst>
                <a:ext uri="{FF2B5EF4-FFF2-40B4-BE49-F238E27FC236}">
                  <a16:creationId xmlns:a16="http://schemas.microsoft.com/office/drawing/2014/main" id="{EBE407A6-7716-4BB4-9509-31780449B1A4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4034884" y="1569812"/>
              <a:ext cx="6356173" cy="3470671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D4D4D4">
                  <a:alpha val="1612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4" name="PA_文本框 3">
              <a:extLst>
                <a:ext uri="{FF2B5EF4-FFF2-40B4-BE49-F238E27FC236}">
                  <a16:creationId xmlns:a16="http://schemas.microsoft.com/office/drawing/2014/main" id="{42F8BECE-664E-412C-9209-ECA2EB1CD16D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4020199" y="1600690"/>
              <a:ext cx="6299623" cy="3439793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D4D4D4">
                  <a:alpha val="1935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5" name="PA_文本框 3">
              <a:extLst>
                <a:ext uri="{FF2B5EF4-FFF2-40B4-BE49-F238E27FC236}">
                  <a16:creationId xmlns:a16="http://schemas.microsoft.com/office/drawing/2014/main" id="{7E3FEC42-A19F-4411-9ECE-1818C5AE5D4A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4005514" y="1631569"/>
              <a:ext cx="6243073" cy="3408914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D3D3D3">
                  <a:alpha val="2258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6" name="PA_文本框 3">
              <a:extLst>
                <a:ext uri="{FF2B5EF4-FFF2-40B4-BE49-F238E27FC236}">
                  <a16:creationId xmlns:a16="http://schemas.microsoft.com/office/drawing/2014/main" id="{B1DE6682-E14E-4F8E-BD27-6C36F4B6FC3D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3990828" y="1662447"/>
              <a:ext cx="6186522" cy="3378036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D2D2D2">
                  <a:alpha val="2580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7" name="PA_文本框 3">
              <a:extLst>
                <a:ext uri="{FF2B5EF4-FFF2-40B4-BE49-F238E27FC236}">
                  <a16:creationId xmlns:a16="http://schemas.microsoft.com/office/drawing/2014/main" id="{D96E2925-850A-41DE-9F0F-A6D79F5E52B4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3976143" y="1693325"/>
              <a:ext cx="6129972" cy="3347158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D1D1D1">
                  <a:alpha val="2903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8" name="PA_文本框 3">
              <a:extLst>
                <a:ext uri="{FF2B5EF4-FFF2-40B4-BE49-F238E27FC236}">
                  <a16:creationId xmlns:a16="http://schemas.microsoft.com/office/drawing/2014/main" id="{9FAA5B21-96E5-486B-8AFA-44A1C540EB5A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3961458" y="1724203"/>
              <a:ext cx="6073422" cy="3316280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D0D0D0">
                  <a:alpha val="3225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9" name="PA_文本框 3">
              <a:extLst>
                <a:ext uri="{FF2B5EF4-FFF2-40B4-BE49-F238E27FC236}">
                  <a16:creationId xmlns:a16="http://schemas.microsoft.com/office/drawing/2014/main" id="{35A4D1A3-A2A7-48CF-AFDA-BF62AD3AD388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3946773" y="1755081"/>
              <a:ext cx="6016871" cy="3285401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FCFCF">
                  <a:alpha val="3548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0" name="PA_文本框 3">
              <a:extLst>
                <a:ext uri="{FF2B5EF4-FFF2-40B4-BE49-F238E27FC236}">
                  <a16:creationId xmlns:a16="http://schemas.microsoft.com/office/drawing/2014/main" id="{F12F51D3-EE6E-4B9F-9D54-A867E90FE15D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3932088" y="1785960"/>
              <a:ext cx="5960321" cy="3254523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ECECE">
                  <a:alpha val="3871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1" name="PA_文本框 3">
              <a:extLst>
                <a:ext uri="{FF2B5EF4-FFF2-40B4-BE49-F238E27FC236}">
                  <a16:creationId xmlns:a16="http://schemas.microsoft.com/office/drawing/2014/main" id="{32D31990-4563-4979-89AD-9C5551FF374B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3917402" y="1816838"/>
              <a:ext cx="5903771" cy="3223645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DCDCD">
                  <a:alpha val="4193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2" name="PA_文本框 3">
              <a:extLst>
                <a:ext uri="{FF2B5EF4-FFF2-40B4-BE49-F238E27FC236}">
                  <a16:creationId xmlns:a16="http://schemas.microsoft.com/office/drawing/2014/main" id="{7E88C0AA-7804-4819-980B-3DAC8715B04D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3902717" y="1847716"/>
              <a:ext cx="5847221" cy="3192767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CCCCC">
                  <a:alpha val="4516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3" name="PA_文本框 3">
              <a:extLst>
                <a:ext uri="{FF2B5EF4-FFF2-40B4-BE49-F238E27FC236}">
                  <a16:creationId xmlns:a16="http://schemas.microsoft.com/office/drawing/2014/main" id="{00700972-FC23-422A-8A01-19B4DB702ADD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888032" y="1878594"/>
              <a:ext cx="5790670" cy="3161889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BCBCB">
                  <a:alpha val="4838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4" name="PA_文本框 3">
              <a:extLst>
                <a:ext uri="{FF2B5EF4-FFF2-40B4-BE49-F238E27FC236}">
                  <a16:creationId xmlns:a16="http://schemas.microsoft.com/office/drawing/2014/main" id="{72B2F2A7-BF80-4B6E-BE02-BCB7800CC36E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3873346" y="1909473"/>
              <a:ext cx="5734120" cy="3131010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BCBCB">
                  <a:alpha val="5161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5" name="PA_文本框 3">
              <a:extLst>
                <a:ext uri="{FF2B5EF4-FFF2-40B4-BE49-F238E27FC236}">
                  <a16:creationId xmlns:a16="http://schemas.microsoft.com/office/drawing/2014/main" id="{2E128A18-800E-453F-9F0A-E1FE9C9F8F57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858661" y="1940351"/>
              <a:ext cx="5677570" cy="3100132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ACACA">
                  <a:alpha val="5483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6" name="PA_文本框 3">
              <a:extLst>
                <a:ext uri="{FF2B5EF4-FFF2-40B4-BE49-F238E27FC236}">
                  <a16:creationId xmlns:a16="http://schemas.microsoft.com/office/drawing/2014/main" id="{F31603BA-8DA4-44AB-8C2C-FA26E52D6AFC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3843976" y="1971229"/>
              <a:ext cx="5621019" cy="3069254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9C9C9">
                  <a:alpha val="5806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7" name="PA_文本框 3">
              <a:extLst>
                <a:ext uri="{FF2B5EF4-FFF2-40B4-BE49-F238E27FC236}">
                  <a16:creationId xmlns:a16="http://schemas.microsoft.com/office/drawing/2014/main" id="{C51C7FE2-1763-4404-92F3-A239AC84EDD7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3829290" y="2002107"/>
              <a:ext cx="5564469" cy="3038376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8C8C8">
                  <a:alpha val="6129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8" name="PA_文本框 3">
              <a:extLst>
                <a:ext uri="{FF2B5EF4-FFF2-40B4-BE49-F238E27FC236}">
                  <a16:creationId xmlns:a16="http://schemas.microsoft.com/office/drawing/2014/main" id="{74EC579F-F1FD-4A2F-B110-37482DC44A41}"/>
                </a:ext>
              </a:extLst>
            </p:cNvPr>
            <p:cNvSpPr txBox="1"/>
            <p:nvPr>
              <p:custDataLst>
                <p:tags r:id="rId21"/>
              </p:custDataLst>
            </p:nvPr>
          </p:nvSpPr>
          <p:spPr>
            <a:xfrm>
              <a:off x="3814605" y="2032986"/>
              <a:ext cx="5507918" cy="3007497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7C7C7">
                  <a:alpha val="6451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9" name="PA_文本框 3">
              <a:extLst>
                <a:ext uri="{FF2B5EF4-FFF2-40B4-BE49-F238E27FC236}">
                  <a16:creationId xmlns:a16="http://schemas.microsoft.com/office/drawing/2014/main" id="{BB85BC95-D861-4C3E-86F6-67AB5F1ACFCD}"/>
                </a:ext>
              </a:extLst>
            </p:cNvPr>
            <p:cNvSpPr txBox="1"/>
            <p:nvPr>
              <p:custDataLst>
                <p:tags r:id="rId22"/>
              </p:custDataLst>
            </p:nvPr>
          </p:nvSpPr>
          <p:spPr>
            <a:xfrm>
              <a:off x="3799920" y="2063864"/>
              <a:ext cx="5451368" cy="2976619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6C6C6">
                  <a:alpha val="6774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0" name="PA_文本框 3">
              <a:extLst>
                <a:ext uri="{FF2B5EF4-FFF2-40B4-BE49-F238E27FC236}">
                  <a16:creationId xmlns:a16="http://schemas.microsoft.com/office/drawing/2014/main" id="{ADA9D460-4F9F-4E42-9FD5-B88085A5FBF3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3785234" y="2094742"/>
              <a:ext cx="5394818" cy="2945741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5C5C5">
                  <a:alpha val="7096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1" name="PA_文本框 3">
              <a:extLst>
                <a:ext uri="{FF2B5EF4-FFF2-40B4-BE49-F238E27FC236}">
                  <a16:creationId xmlns:a16="http://schemas.microsoft.com/office/drawing/2014/main" id="{1106800C-FC38-4208-BF3F-CDFD6B805899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3770549" y="2125620"/>
              <a:ext cx="5338268" cy="2914863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4C4C4">
                  <a:alpha val="7419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2" name="PA_文本框 3">
              <a:extLst>
                <a:ext uri="{FF2B5EF4-FFF2-40B4-BE49-F238E27FC236}">
                  <a16:creationId xmlns:a16="http://schemas.microsoft.com/office/drawing/2014/main" id="{D94E012D-0314-4A73-A973-A38379189D96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3755864" y="2156499"/>
              <a:ext cx="5281717" cy="2883984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3C3C3">
                  <a:alpha val="7741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3" name="PA_文本框 3">
              <a:extLst>
                <a:ext uri="{FF2B5EF4-FFF2-40B4-BE49-F238E27FC236}">
                  <a16:creationId xmlns:a16="http://schemas.microsoft.com/office/drawing/2014/main" id="{0A3CC45C-AED5-40BB-BBBB-43EB735827A8}"/>
                </a:ext>
              </a:extLst>
            </p:cNvPr>
            <p:cNvSpPr txBox="1"/>
            <p:nvPr>
              <p:custDataLst>
                <p:tags r:id="rId26"/>
              </p:custDataLst>
            </p:nvPr>
          </p:nvSpPr>
          <p:spPr>
            <a:xfrm>
              <a:off x="3741179" y="2187377"/>
              <a:ext cx="5225167" cy="2853106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2C2C2">
                  <a:alpha val="8064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4" name="PA_文本框 3">
              <a:extLst>
                <a:ext uri="{FF2B5EF4-FFF2-40B4-BE49-F238E27FC236}">
                  <a16:creationId xmlns:a16="http://schemas.microsoft.com/office/drawing/2014/main" id="{5D30D6CA-F214-4C4B-AADB-602A6622B532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3726493" y="2218255"/>
              <a:ext cx="5168617" cy="2822228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2C2C2">
                  <a:alpha val="8387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5" name="PA_文本框 3">
              <a:extLst>
                <a:ext uri="{FF2B5EF4-FFF2-40B4-BE49-F238E27FC236}">
                  <a16:creationId xmlns:a16="http://schemas.microsoft.com/office/drawing/2014/main" id="{A43BDB32-0D02-4799-8683-44D7BC42BE6A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3711808" y="2249133"/>
              <a:ext cx="5112066" cy="2791350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1C1C1">
                  <a:alpha val="8709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6" name="PA_文本框 3">
              <a:extLst>
                <a:ext uri="{FF2B5EF4-FFF2-40B4-BE49-F238E27FC236}">
                  <a16:creationId xmlns:a16="http://schemas.microsoft.com/office/drawing/2014/main" id="{E02760D0-548D-4056-A223-A9399F73A7CA}"/>
                </a:ext>
              </a:extLst>
            </p:cNvPr>
            <p:cNvSpPr txBox="1"/>
            <p:nvPr>
              <p:custDataLst>
                <p:tags r:id="rId29"/>
              </p:custDataLst>
            </p:nvPr>
          </p:nvSpPr>
          <p:spPr>
            <a:xfrm>
              <a:off x="3697123" y="2280011"/>
              <a:ext cx="5055516" cy="2760472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C0C0C0">
                  <a:alpha val="9032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7" name="PA_文本框 3">
              <a:extLst>
                <a:ext uri="{FF2B5EF4-FFF2-40B4-BE49-F238E27FC236}">
                  <a16:creationId xmlns:a16="http://schemas.microsoft.com/office/drawing/2014/main" id="{7EE98172-44D9-4880-9E97-E8F6873933E2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3682438" y="2310890"/>
              <a:ext cx="4998965" cy="2729593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FBFBF">
                  <a:alpha val="9354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8" name="PA_文本框 3">
              <a:extLst>
                <a:ext uri="{FF2B5EF4-FFF2-40B4-BE49-F238E27FC236}">
                  <a16:creationId xmlns:a16="http://schemas.microsoft.com/office/drawing/2014/main" id="{054BD596-24CD-474C-8CE5-B2B81DFFE483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3667752" y="2341768"/>
              <a:ext cx="4942415" cy="2698715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rgbClr val="FBFBFB"/>
            </a:solidFill>
            <a:ln w="9525" cap="flat" cmpd="sng" algn="ctr">
              <a:solidFill>
                <a:srgbClr val="BEBEBE">
                  <a:alpha val="9677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9" name="PA_文本框 3">
              <a:extLst>
                <a:ext uri="{FF2B5EF4-FFF2-40B4-BE49-F238E27FC236}">
                  <a16:creationId xmlns:a16="http://schemas.microsoft.com/office/drawing/2014/main" id="{F1B0A8F7-6D15-4F3C-86D3-7386B087A3EA}"/>
                </a:ext>
              </a:extLst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3653067" y="2372646"/>
              <a:ext cx="4885865" cy="2667837"/>
            </a:xfrm>
            <a:custGeom>
              <a:avLst/>
              <a:gdLst/>
              <a:ahLst/>
              <a:cxnLst/>
              <a:rect l="l" t="t" r="r" b="b"/>
              <a:pathLst>
                <a:path w="4885865" h="2667837">
                  <a:moveTo>
                    <a:pt x="0" y="0"/>
                  </a:moveTo>
                  <a:lnTo>
                    <a:pt x="838498" y="0"/>
                  </a:lnTo>
                  <a:lnTo>
                    <a:pt x="1555722" y="1582089"/>
                  </a:lnTo>
                  <a:lnTo>
                    <a:pt x="2188460" y="0"/>
                  </a:lnTo>
                  <a:lnTo>
                    <a:pt x="2706081" y="0"/>
                  </a:lnTo>
                  <a:lnTo>
                    <a:pt x="3336348" y="1569681"/>
                  </a:lnTo>
                  <a:lnTo>
                    <a:pt x="4048773" y="0"/>
                  </a:lnTo>
                  <a:lnTo>
                    <a:pt x="4885865" y="0"/>
                  </a:lnTo>
                  <a:lnTo>
                    <a:pt x="3669343" y="2667837"/>
                  </a:lnTo>
                  <a:lnTo>
                    <a:pt x="3032193" y="2667837"/>
                  </a:lnTo>
                  <a:lnTo>
                    <a:pt x="2452239" y="1206731"/>
                  </a:lnTo>
                  <a:lnTo>
                    <a:pt x="1864821" y="2667837"/>
                  </a:lnTo>
                  <a:lnTo>
                    <a:pt x="1212887" y="2667837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BDBDBD">
                  <a:alpha val="70000"/>
                </a:srgbClr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4" name="任意多边形 30">
            <a:extLst>
              <a:ext uri="{FF2B5EF4-FFF2-40B4-BE49-F238E27FC236}">
                <a16:creationId xmlns:a16="http://schemas.microsoft.com/office/drawing/2014/main" id="{A95869F3-B379-448F-9101-834ADB72E684}"/>
              </a:ext>
            </a:extLst>
          </p:cNvPr>
          <p:cNvSpPr/>
          <p:nvPr/>
        </p:nvSpPr>
        <p:spPr bwMode="auto">
          <a:xfrm rot="16200000">
            <a:off x="-2190768" y="2688923"/>
            <a:ext cx="7005685" cy="1482783"/>
          </a:xfrm>
          <a:custGeom>
            <a:avLst/>
            <a:gdLst>
              <a:gd name="connsiteX0" fmla="*/ 0 w 8154436"/>
              <a:gd name="connsiteY0" fmla="*/ 0 h 3107718"/>
              <a:gd name="connsiteX1" fmla="*/ 15019 w 8154436"/>
              <a:gd name="connsiteY1" fmla="*/ 2944 h 3107718"/>
              <a:gd name="connsiteX2" fmla="*/ 4077218 w 8154436"/>
              <a:gd name="connsiteY2" fmla="*/ 302788 h 3107718"/>
              <a:gd name="connsiteX3" fmla="*/ 8139417 w 8154436"/>
              <a:gd name="connsiteY3" fmla="*/ 2944 h 3107718"/>
              <a:gd name="connsiteX4" fmla="*/ 8154436 w 8154436"/>
              <a:gd name="connsiteY4" fmla="*/ 0 h 3107718"/>
              <a:gd name="connsiteX5" fmla="*/ 8154436 w 8154436"/>
              <a:gd name="connsiteY5" fmla="*/ 3107718 h 3107718"/>
              <a:gd name="connsiteX6" fmla="*/ 8139417 w 8154436"/>
              <a:gd name="connsiteY6" fmla="*/ 3104773 h 3107718"/>
              <a:gd name="connsiteX7" fmla="*/ 4077218 w 8154436"/>
              <a:gd name="connsiteY7" fmla="*/ 2804929 h 3107718"/>
              <a:gd name="connsiteX8" fmla="*/ 15019 w 8154436"/>
              <a:gd name="connsiteY8" fmla="*/ 3104773 h 3107718"/>
              <a:gd name="connsiteX9" fmla="*/ 0 w 8154436"/>
              <a:gd name="connsiteY9" fmla="*/ 3107718 h 310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54436" h="3107718">
                <a:moveTo>
                  <a:pt x="0" y="0"/>
                </a:moveTo>
                <a:lnTo>
                  <a:pt x="15019" y="2944"/>
                </a:lnTo>
                <a:cubicBezTo>
                  <a:pt x="1054626" y="188203"/>
                  <a:pt x="2490831" y="302788"/>
                  <a:pt x="4077218" y="302788"/>
                </a:cubicBezTo>
                <a:cubicBezTo>
                  <a:pt x="5663606" y="302788"/>
                  <a:pt x="7099810" y="188203"/>
                  <a:pt x="8139417" y="2944"/>
                </a:cubicBezTo>
                <a:lnTo>
                  <a:pt x="8154436" y="0"/>
                </a:lnTo>
                <a:lnTo>
                  <a:pt x="8154436" y="3107718"/>
                </a:lnTo>
                <a:lnTo>
                  <a:pt x="8139417" y="3104773"/>
                </a:lnTo>
                <a:cubicBezTo>
                  <a:pt x="7099810" y="2919514"/>
                  <a:pt x="5663606" y="2804929"/>
                  <a:pt x="4077218" y="2804929"/>
                </a:cubicBezTo>
                <a:cubicBezTo>
                  <a:pt x="2490831" y="2804929"/>
                  <a:pt x="1054626" y="2919514"/>
                  <a:pt x="15019" y="3104773"/>
                </a:cubicBezTo>
                <a:lnTo>
                  <a:pt x="0" y="3107718"/>
                </a:ln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2EDF39C3-607D-40DA-9513-23B62E281255}"/>
              </a:ext>
            </a:extLst>
          </p:cNvPr>
          <p:cNvSpPr/>
          <p:nvPr/>
        </p:nvSpPr>
        <p:spPr>
          <a:xfrm>
            <a:off x="-101911" y="0"/>
            <a:ext cx="1978192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23EB2167-8BDE-4CEA-AFC1-C5A68C574C2B}"/>
              </a:ext>
            </a:extLst>
          </p:cNvPr>
          <p:cNvCxnSpPr/>
          <p:nvPr/>
        </p:nvCxnSpPr>
        <p:spPr>
          <a:xfrm>
            <a:off x="-89385" y="1215025"/>
            <a:ext cx="19781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D3A9C653-CD6C-4F10-9D91-E4382A4AC646}"/>
              </a:ext>
            </a:extLst>
          </p:cNvPr>
          <p:cNvCxnSpPr/>
          <p:nvPr/>
        </p:nvCxnSpPr>
        <p:spPr>
          <a:xfrm>
            <a:off x="2942082" y="1673829"/>
            <a:ext cx="3443047" cy="0"/>
          </a:xfrm>
          <a:prstGeom prst="line">
            <a:avLst/>
          </a:prstGeom>
          <a:ln w="12700">
            <a:solidFill>
              <a:schemeClr val="bg1">
                <a:lumMod val="85000"/>
                <a:alpha val="9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FA5F1020-C4C0-47BA-8FCB-EB9D9B61F4D6}"/>
              </a:ext>
            </a:extLst>
          </p:cNvPr>
          <p:cNvCxnSpPr/>
          <p:nvPr/>
        </p:nvCxnSpPr>
        <p:spPr>
          <a:xfrm>
            <a:off x="2870891" y="4400776"/>
            <a:ext cx="3443047" cy="0"/>
          </a:xfrm>
          <a:prstGeom prst="line">
            <a:avLst/>
          </a:prstGeom>
          <a:ln w="12700">
            <a:solidFill>
              <a:schemeClr val="bg1">
                <a:lumMod val="85000"/>
                <a:alpha val="9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图片 94">
            <a:extLst>
              <a:ext uri="{FF2B5EF4-FFF2-40B4-BE49-F238E27FC236}">
                <a16:creationId xmlns:a16="http://schemas.microsoft.com/office/drawing/2014/main" id="{C638A08E-A8D8-4498-A9D3-922E41637A5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819" y="3229666"/>
            <a:ext cx="4589816" cy="306203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ED1188AF-5713-4A39-B39F-5BEA9EE96E81}"/>
              </a:ext>
            </a:extLst>
          </p:cNvPr>
          <p:cNvGrpSpPr/>
          <p:nvPr/>
        </p:nvGrpSpPr>
        <p:grpSpPr>
          <a:xfrm>
            <a:off x="3048699" y="1735249"/>
            <a:ext cx="5588000" cy="3040749"/>
            <a:chOff x="2869119" y="1233526"/>
            <a:chExt cx="5588000" cy="3040749"/>
          </a:xfrm>
        </p:grpSpPr>
        <p:sp>
          <p:nvSpPr>
            <p:cNvPr id="26" name="文本框 25" descr="段落标题1">
              <a:extLst>
                <a:ext uri="{FF2B5EF4-FFF2-40B4-BE49-F238E27FC236}">
                  <a16:creationId xmlns:a16="http://schemas.microsoft.com/office/drawing/2014/main" id="{B3F2194E-4FE6-4E7D-B821-A4AC051AF75A}"/>
                </a:ext>
              </a:extLst>
            </p:cNvPr>
            <p:cNvSpPr txBox="1"/>
            <p:nvPr/>
          </p:nvSpPr>
          <p:spPr>
            <a:xfrm>
              <a:off x="2869119" y="1233526"/>
              <a:ext cx="5588000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lvl="0"/>
              <a:r>
                <a: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继承时的特殊情况</a:t>
              </a:r>
              <a:endPara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 descr="段落内容1">
              <a:extLst>
                <a:ext uri="{FF2B5EF4-FFF2-40B4-BE49-F238E27FC236}">
                  <a16:creationId xmlns:a16="http://schemas.microsoft.com/office/drawing/2014/main" id="{0CCF64E5-8A05-4DE1-9202-59073C77B661}"/>
                </a:ext>
              </a:extLst>
            </p:cNvPr>
            <p:cNvSpPr txBox="1"/>
            <p:nvPr/>
          </p:nvSpPr>
          <p:spPr>
            <a:xfrm>
              <a:off x="2869119" y="1737875"/>
              <a:ext cx="5588000" cy="253640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342900" indent="-342900" algn="just">
                <a:lnSpc>
                  <a:spcPct val="120000"/>
                </a:lnSpc>
                <a:spcBef>
                  <a:spcPts val="0"/>
                </a:spcBef>
                <a:buFont typeface="+mj-lt"/>
                <a:buAutoNum type="arabicPeriod"/>
              </a:pPr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 a </a:t>
              </a: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标签的字体颜色不能被继承</a:t>
              </a:r>
              <a:endPara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marL="342900" indent="-342900" algn="just">
                <a:lnSpc>
                  <a:spcPct val="120000"/>
                </a:lnSpc>
                <a:spcBef>
                  <a:spcPts val="0"/>
                </a:spcBef>
                <a:buFont typeface="+mj-lt"/>
                <a:buAutoNum type="arabicPeriod"/>
              </a:pPr>
              <a:r>
                <a:rPr lang="zh-CN" altLang="en-US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r>
                <a:rPr lang="zh-CN" altLang="en-US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标签字体的大小也是不能被继承的</a:t>
              </a:r>
              <a:endParaRPr lang="en-US" altLang="zh-CN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 algn="just">
                <a:lnSpc>
                  <a:spcPct val="120000"/>
                </a:lnSpc>
                <a:spcBef>
                  <a:spcPts val="0"/>
                </a:spcBef>
                <a:buFont typeface="+mj-lt"/>
                <a:buAutoNum type="arabicPeriod"/>
              </a:pPr>
              <a:r>
                <a:rPr lang="en-US" altLang="zh-CN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div </a:t>
              </a:r>
              <a:r>
                <a:rPr lang="zh-CN" altLang="en-US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标签的高度如果不设置由内容来决定（没有内容高度为</a:t>
              </a:r>
              <a:r>
                <a:rPr lang="en-US" altLang="zh-CN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），宽度默认由父元素继承过来</a:t>
              </a:r>
              <a:endParaRPr kumimoji="0" lang="en-US" altLang="zh-TW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altLang="zh-TW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altLang="zh-TW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287B31AE-9D0F-4EE1-98DB-4E05CE06C6BC}"/>
              </a:ext>
            </a:extLst>
          </p:cNvPr>
          <p:cNvSpPr/>
          <p:nvPr/>
        </p:nvSpPr>
        <p:spPr>
          <a:xfrm>
            <a:off x="27554" y="1540536"/>
            <a:ext cx="1646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</a:p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可继承的属性</a:t>
            </a:r>
            <a:endParaRPr kumimoji="0" lang="zh-CN" altLang="zh-CN" sz="1400" b="0" i="0" u="none" strike="noStrike" kern="1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0240DFA-8AC1-440D-A6D1-9625B659D5A3}"/>
              </a:ext>
            </a:extLst>
          </p:cNvPr>
          <p:cNvSpPr/>
          <p:nvPr/>
        </p:nvSpPr>
        <p:spPr>
          <a:xfrm>
            <a:off x="-126334" y="3092339"/>
            <a:ext cx="18004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00" cap="none" spc="0" normalizeH="0" baseline="0" noProof="0" dirty="0">
                <a:ln>
                  <a:noFill/>
                </a:ln>
                <a:solidFill>
                  <a:srgbClr val="262626">
                    <a:alpha val="3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</a:p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srgbClr val="262626">
                    <a:alpha val="3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不可继承的属性</a:t>
            </a:r>
          </a:p>
        </p:txBody>
      </p:sp>
      <p:sp>
        <p:nvSpPr>
          <p:cNvPr id="56" name="文本框 55" descr="页面标题">
            <a:extLst>
              <a:ext uri="{FF2B5EF4-FFF2-40B4-BE49-F238E27FC236}">
                <a16:creationId xmlns:a16="http://schemas.microsoft.com/office/drawing/2014/main" id="{0DD0B7DE-6E51-4D88-B57E-31FFAC8829DB}"/>
              </a:ext>
            </a:extLst>
          </p:cNvPr>
          <p:cNvSpPr txBox="1"/>
          <p:nvPr/>
        </p:nvSpPr>
        <p:spPr>
          <a:xfrm>
            <a:off x="258225" y="455634"/>
            <a:ext cx="3738418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可继承的属性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821DF25-D47E-43B1-982A-B9F75807DFCA}"/>
              </a:ext>
            </a:extLst>
          </p:cNvPr>
          <p:cNvSpPr/>
          <p:nvPr/>
        </p:nvSpPr>
        <p:spPr>
          <a:xfrm>
            <a:off x="-141424" y="4644141"/>
            <a:ext cx="18004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00" cap="none" spc="0" normalizeH="0" baseline="0" noProof="0" dirty="0">
                <a:ln>
                  <a:noFill/>
                </a:ln>
                <a:solidFill>
                  <a:srgbClr val="262626">
                    <a:alpha val="30000"/>
                  </a:srgbClr>
                </a:solidFill>
                <a:effectLst/>
                <a:uLnTx/>
                <a:uFillTx/>
                <a:latin typeface="苹方 粗体"/>
                <a:ea typeface="+mj-ea"/>
                <a:cs typeface="Times New Roman" panose="02020603050405020304" pitchFamily="18" charset="0"/>
              </a:rPr>
              <a:t>03</a:t>
            </a:r>
          </a:p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prstClr val="black">
                    <a:alpha val="3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属性的继承问题</a:t>
            </a:r>
            <a:endParaRPr kumimoji="0" lang="zh-CN" altLang="zh-CN" sz="1400" b="0" i="0" u="none" strike="noStrike" kern="100" cap="none" spc="0" normalizeH="0" baseline="0" noProof="0" dirty="0">
              <a:ln>
                <a:noFill/>
              </a:ln>
              <a:solidFill>
                <a:srgbClr val="262626">
                  <a:alpha val="30000"/>
                </a:srgbClr>
              </a:solidFill>
              <a:effectLst/>
              <a:uLnTx/>
              <a:uFillTx/>
              <a:latin typeface="苹方 粗体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855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PA_组合 177">
            <a:extLst>
              <a:ext uri="{FF2B5EF4-FFF2-40B4-BE49-F238E27FC236}">
                <a16:creationId xmlns:a16="http://schemas.microsoft.com/office/drawing/2014/main" id="{CB24FB45-CA73-4AB5-BF5D-847C44F9432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901511" y="-1505313"/>
            <a:ext cx="8983194" cy="9343863"/>
            <a:chOff x="-1103364" y="-257577"/>
            <a:chExt cx="7154679" cy="7441934"/>
          </a:xfrm>
        </p:grpSpPr>
        <p:sp>
          <p:nvSpPr>
            <p:cNvPr id="179" name="PA_文本框 202">
              <a:extLst>
                <a:ext uri="{FF2B5EF4-FFF2-40B4-BE49-F238E27FC236}">
                  <a16:creationId xmlns:a16="http://schemas.microsoft.com/office/drawing/2014/main" id="{B4772511-1195-4D02-9293-DB628024790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 rot="10800000">
              <a:off x="1002938" y="-257577"/>
              <a:ext cx="5004744" cy="744193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>
              <a:solidFill>
                <a:srgbClr val="BDBDBD">
                  <a:alpha val="0"/>
                </a:srgbClr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0" name="PA_文本框 202">
              <a:extLst>
                <a:ext uri="{FF2B5EF4-FFF2-40B4-BE49-F238E27FC236}">
                  <a16:creationId xmlns:a16="http://schemas.microsoft.com/office/drawing/2014/main" id="{22BFEAAB-E5E2-41EB-B23A-4640CFC58502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 rot="10693069">
              <a:off x="985640" y="-233048"/>
              <a:ext cx="4982313" cy="740858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494" cap="flat" cmpd="sng" algn="ctr">
              <a:solidFill>
                <a:srgbClr val="BDBDBD">
                  <a:alpha val="91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1" name="PA_文本框 202">
              <a:extLst>
                <a:ext uri="{FF2B5EF4-FFF2-40B4-BE49-F238E27FC236}">
                  <a16:creationId xmlns:a16="http://schemas.microsoft.com/office/drawing/2014/main" id="{14548770-B434-4263-9A64-F73E003F9F5B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 rot="10586138">
              <a:off x="968342" y="-208519"/>
              <a:ext cx="4959882" cy="737522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462" cap="flat" cmpd="sng" algn="ctr">
              <a:solidFill>
                <a:srgbClr val="BDBDBD">
                  <a:alpha val="182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2" name="PA_文本框 202">
              <a:extLst>
                <a:ext uri="{FF2B5EF4-FFF2-40B4-BE49-F238E27FC236}">
                  <a16:creationId xmlns:a16="http://schemas.microsoft.com/office/drawing/2014/main" id="{5BE0CFF0-6D61-424E-A233-6F9338C87DF7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 rot="10479208">
              <a:off x="951044" y="-183990"/>
              <a:ext cx="4937450" cy="734187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431" cap="flat" cmpd="sng" algn="ctr">
              <a:solidFill>
                <a:srgbClr val="BDBDBD">
                  <a:alpha val="273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3" name="PA_文本框 202">
              <a:extLst>
                <a:ext uri="{FF2B5EF4-FFF2-40B4-BE49-F238E27FC236}">
                  <a16:creationId xmlns:a16="http://schemas.microsoft.com/office/drawing/2014/main" id="{FB220914-F3B5-4052-9117-F2DD5DB43F4B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 rot="10372278">
              <a:off x="933747" y="-159461"/>
              <a:ext cx="4915019" cy="730851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399" cap="flat" cmpd="sng" algn="ctr">
              <a:solidFill>
                <a:srgbClr val="BDBDBD">
                  <a:alpha val="364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4" name="PA_文本框 202">
              <a:extLst>
                <a:ext uri="{FF2B5EF4-FFF2-40B4-BE49-F238E27FC236}">
                  <a16:creationId xmlns:a16="http://schemas.microsoft.com/office/drawing/2014/main" id="{20D66A81-1108-4CFE-83FC-7AC21CA82C89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 rot="10265347">
              <a:off x="916449" y="-134932"/>
              <a:ext cx="4892588" cy="7275161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368" cap="flat" cmpd="sng" algn="ctr">
              <a:solidFill>
                <a:srgbClr val="BDBDBD">
                  <a:alpha val="455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5" name="PA_文本框 202">
              <a:extLst>
                <a:ext uri="{FF2B5EF4-FFF2-40B4-BE49-F238E27FC236}">
                  <a16:creationId xmlns:a16="http://schemas.microsoft.com/office/drawing/2014/main" id="{0A33B2E5-4286-43C4-AC93-50A6A97A2891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 rot="10158416">
              <a:off x="899151" y="-110403"/>
              <a:ext cx="4870157" cy="7241806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336" cap="flat" cmpd="sng" algn="ctr">
              <a:solidFill>
                <a:srgbClr val="BDBDBD">
                  <a:alpha val="546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6" name="PA_文本框 202">
              <a:extLst>
                <a:ext uri="{FF2B5EF4-FFF2-40B4-BE49-F238E27FC236}">
                  <a16:creationId xmlns:a16="http://schemas.microsoft.com/office/drawing/2014/main" id="{0C36EDA1-FC20-4CF3-8A5D-E190E07CFEA1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 rot="10051485">
              <a:off x="881853" y="-85874"/>
              <a:ext cx="4847725" cy="7208451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305" cap="flat" cmpd="sng" algn="ctr">
              <a:solidFill>
                <a:srgbClr val="BDBDBD">
                  <a:alpha val="637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7" name="PA_文本框 202">
              <a:extLst>
                <a:ext uri="{FF2B5EF4-FFF2-40B4-BE49-F238E27FC236}">
                  <a16:creationId xmlns:a16="http://schemas.microsoft.com/office/drawing/2014/main" id="{00236AAC-A599-41F5-BB61-A3C92393422A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 rot="9944554">
              <a:off x="864555" y="-61345"/>
              <a:ext cx="4825294" cy="7175096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274" cap="flat" cmpd="sng" algn="ctr">
              <a:solidFill>
                <a:srgbClr val="BDBDBD">
                  <a:alpha val="728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8" name="PA_文本框 202">
              <a:extLst>
                <a:ext uri="{FF2B5EF4-FFF2-40B4-BE49-F238E27FC236}">
                  <a16:creationId xmlns:a16="http://schemas.microsoft.com/office/drawing/2014/main" id="{790A16FA-671F-4BC9-A44C-59A8FD9A3E2B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 rot="9837623">
              <a:off x="847257" y="-36815"/>
              <a:ext cx="4802863" cy="7141742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242" cap="flat" cmpd="sng" algn="ctr">
              <a:solidFill>
                <a:srgbClr val="BDBDBD">
                  <a:alpha val="819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9" name="PA_文本框 202">
              <a:extLst>
                <a:ext uri="{FF2B5EF4-FFF2-40B4-BE49-F238E27FC236}">
                  <a16:creationId xmlns:a16="http://schemas.microsoft.com/office/drawing/2014/main" id="{D0CAF8A2-099B-47E8-B797-EEDA856BDEDF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 rot="9730693">
              <a:off x="829960" y="-12286"/>
              <a:ext cx="4780431" cy="7108387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211" cap="flat" cmpd="sng" algn="ctr">
              <a:solidFill>
                <a:srgbClr val="BDBDBD">
                  <a:alpha val="910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0" name="PA_文本框 202">
              <a:extLst>
                <a:ext uri="{FF2B5EF4-FFF2-40B4-BE49-F238E27FC236}">
                  <a16:creationId xmlns:a16="http://schemas.microsoft.com/office/drawing/2014/main" id="{74385B62-4280-41D2-956F-F391E16D288C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 rot="9623763">
              <a:off x="812662" y="12243"/>
              <a:ext cx="4758000" cy="7075032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179" cap="flat" cmpd="sng" algn="ctr">
              <a:solidFill>
                <a:srgbClr val="BDBDBD">
                  <a:alpha val="1002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1" name="PA_文本框 202">
              <a:extLst>
                <a:ext uri="{FF2B5EF4-FFF2-40B4-BE49-F238E27FC236}">
                  <a16:creationId xmlns:a16="http://schemas.microsoft.com/office/drawing/2014/main" id="{7FED6C89-D337-440C-8FFF-D02E905617B9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 rot="9516832">
              <a:off x="795364" y="36772"/>
              <a:ext cx="4735569" cy="7041677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148" cap="flat" cmpd="sng" algn="ctr">
              <a:solidFill>
                <a:srgbClr val="BDBDBD">
                  <a:alpha val="1093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2" name="PA_文本框 202">
              <a:extLst>
                <a:ext uri="{FF2B5EF4-FFF2-40B4-BE49-F238E27FC236}">
                  <a16:creationId xmlns:a16="http://schemas.microsoft.com/office/drawing/2014/main" id="{B91A634A-7BA3-4422-9CFC-281CEBD278DA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 rot="9409901">
              <a:off x="778066" y="61301"/>
              <a:ext cx="4713138" cy="7008323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116" cap="flat" cmpd="sng" algn="ctr">
              <a:solidFill>
                <a:srgbClr val="BDBDBD">
                  <a:alpha val="1184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3" name="PA_文本框 202">
              <a:extLst>
                <a:ext uri="{FF2B5EF4-FFF2-40B4-BE49-F238E27FC236}">
                  <a16:creationId xmlns:a16="http://schemas.microsoft.com/office/drawing/2014/main" id="{82B48565-885A-4CC0-BEB0-84A031CDB5C7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 rot="9302970">
              <a:off x="760768" y="85830"/>
              <a:ext cx="4690706" cy="6974968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085" cap="flat" cmpd="sng" algn="ctr">
              <a:solidFill>
                <a:srgbClr val="BDBDBD">
                  <a:alpha val="1275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4" name="PA_文本框 202">
              <a:extLst>
                <a:ext uri="{FF2B5EF4-FFF2-40B4-BE49-F238E27FC236}">
                  <a16:creationId xmlns:a16="http://schemas.microsoft.com/office/drawing/2014/main" id="{D27F7214-CB40-455F-BFFD-F437820E6C31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 rot="9196040">
              <a:off x="743470" y="110359"/>
              <a:ext cx="4668275" cy="6941613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053" cap="flat" cmpd="sng" algn="ctr">
              <a:solidFill>
                <a:srgbClr val="BDBDBD">
                  <a:alpha val="1366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5" name="PA_文本框 202">
              <a:extLst>
                <a:ext uri="{FF2B5EF4-FFF2-40B4-BE49-F238E27FC236}">
                  <a16:creationId xmlns:a16="http://schemas.microsoft.com/office/drawing/2014/main" id="{E85A6047-7977-4EAE-AF58-B809F596F8F2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 rot="9089109">
              <a:off x="726173" y="134888"/>
              <a:ext cx="4645844" cy="6908258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022" cap="flat" cmpd="sng" algn="ctr">
              <a:solidFill>
                <a:srgbClr val="BDBDBD">
                  <a:alpha val="1457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6" name="PA_文本框 202">
              <a:extLst>
                <a:ext uri="{FF2B5EF4-FFF2-40B4-BE49-F238E27FC236}">
                  <a16:creationId xmlns:a16="http://schemas.microsoft.com/office/drawing/2014/main" id="{35B56206-C8D6-42B1-A489-7406B7C42602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 rot="8982178">
              <a:off x="708875" y="159417"/>
              <a:ext cx="4623412" cy="687490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991" cap="flat" cmpd="sng" algn="ctr">
              <a:solidFill>
                <a:srgbClr val="BDBDBD">
                  <a:alpha val="1548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7" name="PA_文本框 202">
              <a:extLst>
                <a:ext uri="{FF2B5EF4-FFF2-40B4-BE49-F238E27FC236}">
                  <a16:creationId xmlns:a16="http://schemas.microsoft.com/office/drawing/2014/main" id="{029A269B-E75F-4A21-BF9A-B7F5BA597D3F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 rot="8875247">
              <a:off x="691577" y="183946"/>
              <a:ext cx="4600981" cy="6841549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959" cap="flat" cmpd="sng" algn="ctr">
              <a:solidFill>
                <a:srgbClr val="BDBDBD">
                  <a:alpha val="1639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8" name="PA_文本框 202">
              <a:extLst>
                <a:ext uri="{FF2B5EF4-FFF2-40B4-BE49-F238E27FC236}">
                  <a16:creationId xmlns:a16="http://schemas.microsoft.com/office/drawing/2014/main" id="{5FEC6A3D-B3ED-4BF1-90F8-C5B4894AD6DA}"/>
                </a:ext>
              </a:extLst>
            </p:cNvPr>
            <p:cNvSpPr txBox="1"/>
            <p:nvPr>
              <p:custDataLst>
                <p:tags r:id="rId21"/>
              </p:custDataLst>
            </p:nvPr>
          </p:nvSpPr>
          <p:spPr>
            <a:xfrm rot="8768317">
              <a:off x="674279" y="208475"/>
              <a:ext cx="4578550" cy="680819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928" cap="flat" cmpd="sng" algn="ctr">
              <a:solidFill>
                <a:srgbClr val="BDBDBD">
                  <a:alpha val="1730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7" name="PA_文本框 202">
              <a:extLst>
                <a:ext uri="{FF2B5EF4-FFF2-40B4-BE49-F238E27FC236}">
                  <a16:creationId xmlns:a16="http://schemas.microsoft.com/office/drawing/2014/main" id="{EE4BF101-1966-4454-A1D5-94B74EE6B714}"/>
                </a:ext>
              </a:extLst>
            </p:cNvPr>
            <p:cNvSpPr txBox="1"/>
            <p:nvPr>
              <p:custDataLst>
                <p:tags r:id="rId22"/>
              </p:custDataLst>
            </p:nvPr>
          </p:nvSpPr>
          <p:spPr>
            <a:xfrm rot="8661387">
              <a:off x="656981" y="233004"/>
              <a:ext cx="4556119" cy="6774839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896" cap="flat" cmpd="sng" algn="ctr">
              <a:solidFill>
                <a:srgbClr val="BDBDBD">
                  <a:alpha val="1821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0" name="PA_文本框 202">
              <a:extLst>
                <a:ext uri="{FF2B5EF4-FFF2-40B4-BE49-F238E27FC236}">
                  <a16:creationId xmlns:a16="http://schemas.microsoft.com/office/drawing/2014/main" id="{26F0FFF1-FBEC-455C-AEC1-8C45CE154CDD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 rot="8554455">
              <a:off x="639683" y="257533"/>
              <a:ext cx="4533688" cy="674148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865" cap="flat" cmpd="sng" algn="ctr">
              <a:solidFill>
                <a:srgbClr val="BDBDBD">
                  <a:alpha val="1912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1" name="PA_文本框 202">
              <a:extLst>
                <a:ext uri="{FF2B5EF4-FFF2-40B4-BE49-F238E27FC236}">
                  <a16:creationId xmlns:a16="http://schemas.microsoft.com/office/drawing/2014/main" id="{C68AF2FE-AD11-4CD3-BDEC-AE0B464D83C4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 rot="8447525">
              <a:off x="622385" y="282062"/>
              <a:ext cx="4511256" cy="670813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833" cap="flat" cmpd="sng" algn="ctr">
              <a:solidFill>
                <a:srgbClr val="BDBDBD">
                  <a:alpha val="2004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2" name="PA_文本框 202">
              <a:extLst>
                <a:ext uri="{FF2B5EF4-FFF2-40B4-BE49-F238E27FC236}">
                  <a16:creationId xmlns:a16="http://schemas.microsoft.com/office/drawing/2014/main" id="{AB6354E2-CC49-4A50-A434-8104B2340709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 rot="8340594">
              <a:off x="605088" y="306591"/>
              <a:ext cx="4488825" cy="667477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802" cap="flat" cmpd="sng" algn="ctr">
              <a:solidFill>
                <a:srgbClr val="BDBDBD">
                  <a:alpha val="2095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3" name="PA_文本框 202">
              <a:extLst>
                <a:ext uri="{FF2B5EF4-FFF2-40B4-BE49-F238E27FC236}">
                  <a16:creationId xmlns:a16="http://schemas.microsoft.com/office/drawing/2014/main" id="{D317B520-E779-4FC0-9186-5F440A695149}"/>
                </a:ext>
              </a:extLst>
            </p:cNvPr>
            <p:cNvSpPr txBox="1"/>
            <p:nvPr>
              <p:custDataLst>
                <p:tags r:id="rId26"/>
              </p:custDataLst>
            </p:nvPr>
          </p:nvSpPr>
          <p:spPr>
            <a:xfrm rot="8233663">
              <a:off x="587790" y="331120"/>
              <a:ext cx="4466394" cy="664142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771" cap="flat" cmpd="sng" algn="ctr">
              <a:solidFill>
                <a:srgbClr val="BDBDBD">
                  <a:alpha val="2186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4" name="PA_文本框 202">
              <a:extLst>
                <a:ext uri="{FF2B5EF4-FFF2-40B4-BE49-F238E27FC236}">
                  <a16:creationId xmlns:a16="http://schemas.microsoft.com/office/drawing/2014/main" id="{370D23B4-7CF3-4282-A07A-85820AD498A9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 rot="8126732">
              <a:off x="570492" y="355649"/>
              <a:ext cx="4443962" cy="6608066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739" cap="flat" cmpd="sng" algn="ctr">
              <a:solidFill>
                <a:srgbClr val="BDBDBD">
                  <a:alpha val="2277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5" name="PA_文本框 202">
              <a:extLst>
                <a:ext uri="{FF2B5EF4-FFF2-40B4-BE49-F238E27FC236}">
                  <a16:creationId xmlns:a16="http://schemas.microsoft.com/office/drawing/2014/main" id="{D23C64A0-B34D-4095-9431-B8A99A0E5983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 rot="8019802">
              <a:off x="553194" y="380178"/>
              <a:ext cx="4421531" cy="6574711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708" cap="flat" cmpd="sng" algn="ctr">
              <a:solidFill>
                <a:srgbClr val="BDBDBD">
                  <a:alpha val="2368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6" name="PA_文本框 202">
              <a:extLst>
                <a:ext uri="{FF2B5EF4-FFF2-40B4-BE49-F238E27FC236}">
                  <a16:creationId xmlns:a16="http://schemas.microsoft.com/office/drawing/2014/main" id="{A409A84F-D853-4B53-9E21-F7D05B7BA2DA}"/>
                </a:ext>
              </a:extLst>
            </p:cNvPr>
            <p:cNvSpPr txBox="1"/>
            <p:nvPr>
              <p:custDataLst>
                <p:tags r:id="rId29"/>
              </p:custDataLst>
            </p:nvPr>
          </p:nvSpPr>
          <p:spPr>
            <a:xfrm rot="7912872">
              <a:off x="535896" y="404708"/>
              <a:ext cx="4399100" cy="6541356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676" cap="flat" cmpd="sng" algn="ctr">
              <a:solidFill>
                <a:srgbClr val="BDBDBD">
                  <a:alpha val="2459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7" name="PA_文本框 202">
              <a:extLst>
                <a:ext uri="{FF2B5EF4-FFF2-40B4-BE49-F238E27FC236}">
                  <a16:creationId xmlns:a16="http://schemas.microsoft.com/office/drawing/2014/main" id="{FA303B64-9018-4108-BF5B-018D07FC36A7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 rot="7805941">
              <a:off x="518598" y="429237"/>
              <a:ext cx="4376669" cy="6508001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645" cap="flat" cmpd="sng" algn="ctr">
              <a:solidFill>
                <a:srgbClr val="BDBDBD">
                  <a:alpha val="2550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8" name="PA_文本框 202">
              <a:extLst>
                <a:ext uri="{FF2B5EF4-FFF2-40B4-BE49-F238E27FC236}">
                  <a16:creationId xmlns:a16="http://schemas.microsoft.com/office/drawing/2014/main" id="{046CDCA0-8052-44DD-A7EC-7A08BBC4B08B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 rot="7699010">
              <a:off x="501301" y="453766"/>
              <a:ext cx="4354237" cy="6474647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613" cap="flat" cmpd="sng" algn="ctr">
              <a:solidFill>
                <a:srgbClr val="BDBDBD">
                  <a:alpha val="2641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9" name="PA_文本框 202">
              <a:extLst>
                <a:ext uri="{FF2B5EF4-FFF2-40B4-BE49-F238E27FC236}">
                  <a16:creationId xmlns:a16="http://schemas.microsoft.com/office/drawing/2014/main" id="{459B012A-4E43-44DF-94AD-ECAB306987C6}"/>
                </a:ext>
              </a:extLst>
            </p:cNvPr>
            <p:cNvSpPr txBox="1"/>
            <p:nvPr>
              <p:custDataLst>
                <p:tags r:id="rId32"/>
              </p:custDataLst>
            </p:nvPr>
          </p:nvSpPr>
          <p:spPr>
            <a:xfrm rot="7592079">
              <a:off x="484003" y="478295"/>
              <a:ext cx="4331806" cy="6441292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582" cap="flat" cmpd="sng" algn="ctr">
              <a:solidFill>
                <a:srgbClr val="BDBDBD">
                  <a:alpha val="2732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0" name="PA_文本框 202">
              <a:extLst>
                <a:ext uri="{FF2B5EF4-FFF2-40B4-BE49-F238E27FC236}">
                  <a16:creationId xmlns:a16="http://schemas.microsoft.com/office/drawing/2014/main" id="{1594FF69-12EC-4D77-9E84-352D133EE25C}"/>
                </a:ext>
              </a:extLst>
            </p:cNvPr>
            <p:cNvSpPr txBox="1"/>
            <p:nvPr>
              <p:custDataLst>
                <p:tags r:id="rId33"/>
              </p:custDataLst>
            </p:nvPr>
          </p:nvSpPr>
          <p:spPr>
            <a:xfrm rot="7485148">
              <a:off x="466705" y="502824"/>
              <a:ext cx="4309375" cy="6407937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550" cap="flat" cmpd="sng" algn="ctr">
              <a:solidFill>
                <a:srgbClr val="BDBDBD">
                  <a:alpha val="2823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1" name="PA_文本框 202">
              <a:extLst>
                <a:ext uri="{FF2B5EF4-FFF2-40B4-BE49-F238E27FC236}">
                  <a16:creationId xmlns:a16="http://schemas.microsoft.com/office/drawing/2014/main" id="{B3A6B050-2E44-4C64-B3CA-0F67AA265815}"/>
                </a:ext>
              </a:extLst>
            </p:cNvPr>
            <p:cNvSpPr txBox="1"/>
            <p:nvPr>
              <p:custDataLst>
                <p:tags r:id="rId34"/>
              </p:custDataLst>
            </p:nvPr>
          </p:nvSpPr>
          <p:spPr>
            <a:xfrm rot="7378218">
              <a:off x="449407" y="527353"/>
              <a:ext cx="4286943" cy="6374582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519" cap="flat" cmpd="sng" algn="ctr">
              <a:solidFill>
                <a:srgbClr val="BDBDBD">
                  <a:alpha val="2914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2" name="PA_文本框 202">
              <a:extLst>
                <a:ext uri="{FF2B5EF4-FFF2-40B4-BE49-F238E27FC236}">
                  <a16:creationId xmlns:a16="http://schemas.microsoft.com/office/drawing/2014/main" id="{D960CBA5-2444-46BB-884E-DAD9B344965F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 rot="7271288">
              <a:off x="432109" y="551882"/>
              <a:ext cx="4264512" cy="6341228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488" cap="flat" cmpd="sng" algn="ctr">
              <a:solidFill>
                <a:srgbClr val="BDBDBD">
                  <a:alpha val="3005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3" name="PA_文本框 202">
              <a:extLst>
                <a:ext uri="{FF2B5EF4-FFF2-40B4-BE49-F238E27FC236}">
                  <a16:creationId xmlns:a16="http://schemas.microsoft.com/office/drawing/2014/main" id="{B3EC81EC-A3BF-4E18-A845-A30810C6F73F}"/>
                </a:ext>
              </a:extLst>
            </p:cNvPr>
            <p:cNvSpPr txBox="1"/>
            <p:nvPr>
              <p:custDataLst>
                <p:tags r:id="rId36"/>
              </p:custDataLst>
            </p:nvPr>
          </p:nvSpPr>
          <p:spPr>
            <a:xfrm rot="7164357">
              <a:off x="414811" y="576411"/>
              <a:ext cx="4242081" cy="6307873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456" cap="flat" cmpd="sng" algn="ctr">
              <a:solidFill>
                <a:srgbClr val="BDBDBD">
                  <a:alpha val="3097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4" name="PA_文本框 202">
              <a:extLst>
                <a:ext uri="{FF2B5EF4-FFF2-40B4-BE49-F238E27FC236}">
                  <a16:creationId xmlns:a16="http://schemas.microsoft.com/office/drawing/2014/main" id="{3FCD567E-6721-43EE-9CAC-7948089D29A1}"/>
                </a:ext>
              </a:extLst>
            </p:cNvPr>
            <p:cNvSpPr txBox="1"/>
            <p:nvPr>
              <p:custDataLst>
                <p:tags r:id="rId37"/>
              </p:custDataLst>
            </p:nvPr>
          </p:nvSpPr>
          <p:spPr>
            <a:xfrm rot="7057426">
              <a:off x="397513" y="600940"/>
              <a:ext cx="4219650" cy="6274518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425" cap="flat" cmpd="sng" algn="ctr">
              <a:solidFill>
                <a:srgbClr val="BDBDBD">
                  <a:alpha val="3188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5" name="PA_文本框 202">
              <a:extLst>
                <a:ext uri="{FF2B5EF4-FFF2-40B4-BE49-F238E27FC236}">
                  <a16:creationId xmlns:a16="http://schemas.microsoft.com/office/drawing/2014/main" id="{A241A0DC-5007-49D7-A6D6-2E84393881F2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 rot="6950495">
              <a:off x="380216" y="625469"/>
              <a:ext cx="4197218" cy="6241163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393" cap="flat" cmpd="sng" algn="ctr">
              <a:solidFill>
                <a:srgbClr val="BDBDBD">
                  <a:alpha val="3279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6" name="PA_文本框 202">
              <a:extLst>
                <a:ext uri="{FF2B5EF4-FFF2-40B4-BE49-F238E27FC236}">
                  <a16:creationId xmlns:a16="http://schemas.microsoft.com/office/drawing/2014/main" id="{BBA7D862-1A41-48F2-A327-33F4F73DDB16}"/>
                </a:ext>
              </a:extLst>
            </p:cNvPr>
            <p:cNvSpPr txBox="1"/>
            <p:nvPr>
              <p:custDataLst>
                <p:tags r:id="rId39"/>
              </p:custDataLst>
            </p:nvPr>
          </p:nvSpPr>
          <p:spPr>
            <a:xfrm rot="6843565">
              <a:off x="362918" y="649998"/>
              <a:ext cx="4174787" cy="6207809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362" cap="flat" cmpd="sng" algn="ctr">
              <a:solidFill>
                <a:srgbClr val="BDBDBD">
                  <a:alpha val="3370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7" name="PA_文本框 202">
              <a:extLst>
                <a:ext uri="{FF2B5EF4-FFF2-40B4-BE49-F238E27FC236}">
                  <a16:creationId xmlns:a16="http://schemas.microsoft.com/office/drawing/2014/main" id="{E2E6A9D8-B8F1-4DCE-A373-3AC231BFDEE9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 rot="6736634">
              <a:off x="345620" y="674527"/>
              <a:ext cx="4152356" cy="617445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330" cap="flat" cmpd="sng" algn="ctr">
              <a:solidFill>
                <a:srgbClr val="BDBDBD">
                  <a:alpha val="3461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8" name="PA_文本框 202">
              <a:extLst>
                <a:ext uri="{FF2B5EF4-FFF2-40B4-BE49-F238E27FC236}">
                  <a16:creationId xmlns:a16="http://schemas.microsoft.com/office/drawing/2014/main" id="{F6E61E49-2304-4D2C-9096-84AC773E03E9}"/>
                </a:ext>
              </a:extLst>
            </p:cNvPr>
            <p:cNvSpPr txBox="1"/>
            <p:nvPr>
              <p:custDataLst>
                <p:tags r:id="rId41"/>
              </p:custDataLst>
            </p:nvPr>
          </p:nvSpPr>
          <p:spPr>
            <a:xfrm rot="6629703">
              <a:off x="328322" y="699056"/>
              <a:ext cx="4129925" cy="6141099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299" cap="flat" cmpd="sng" algn="ctr">
              <a:solidFill>
                <a:srgbClr val="BDBDBD">
                  <a:alpha val="3552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9" name="PA_文本框 202">
              <a:extLst>
                <a:ext uri="{FF2B5EF4-FFF2-40B4-BE49-F238E27FC236}">
                  <a16:creationId xmlns:a16="http://schemas.microsoft.com/office/drawing/2014/main" id="{A8973076-8797-4222-A5B8-4FDACDB640FB}"/>
                </a:ext>
              </a:extLst>
            </p:cNvPr>
            <p:cNvSpPr txBox="1"/>
            <p:nvPr>
              <p:custDataLst>
                <p:tags r:id="rId42"/>
              </p:custDataLst>
            </p:nvPr>
          </p:nvSpPr>
          <p:spPr>
            <a:xfrm rot="6522773">
              <a:off x="311024" y="723585"/>
              <a:ext cx="4107493" cy="610774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268" cap="flat" cmpd="sng" algn="ctr">
              <a:solidFill>
                <a:srgbClr val="BDBDBD">
                  <a:alpha val="3643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0" name="PA_文本框 202">
              <a:extLst>
                <a:ext uri="{FF2B5EF4-FFF2-40B4-BE49-F238E27FC236}">
                  <a16:creationId xmlns:a16="http://schemas.microsoft.com/office/drawing/2014/main" id="{C79B0202-9F40-42CD-BD9A-39F53264718D}"/>
                </a:ext>
              </a:extLst>
            </p:cNvPr>
            <p:cNvSpPr txBox="1"/>
            <p:nvPr>
              <p:custDataLst>
                <p:tags r:id="rId43"/>
              </p:custDataLst>
            </p:nvPr>
          </p:nvSpPr>
          <p:spPr>
            <a:xfrm rot="6415842">
              <a:off x="293726" y="748114"/>
              <a:ext cx="4085062" cy="607439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236" cap="flat" cmpd="sng" algn="ctr">
              <a:solidFill>
                <a:srgbClr val="BDBDBD">
                  <a:alpha val="3734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1" name="PA_文本框 202">
              <a:extLst>
                <a:ext uri="{FF2B5EF4-FFF2-40B4-BE49-F238E27FC236}">
                  <a16:creationId xmlns:a16="http://schemas.microsoft.com/office/drawing/2014/main" id="{E6BB0C95-00E1-4EF7-AF1D-652A25FAE1B7}"/>
                </a:ext>
              </a:extLst>
            </p:cNvPr>
            <p:cNvSpPr txBox="1"/>
            <p:nvPr>
              <p:custDataLst>
                <p:tags r:id="rId44"/>
              </p:custDataLst>
            </p:nvPr>
          </p:nvSpPr>
          <p:spPr>
            <a:xfrm rot="6308911">
              <a:off x="276429" y="772643"/>
              <a:ext cx="4062631" cy="604103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205" cap="flat" cmpd="sng" algn="ctr">
              <a:solidFill>
                <a:srgbClr val="BDBDBD">
                  <a:alpha val="3825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2" name="PA_文本框 202">
              <a:extLst>
                <a:ext uri="{FF2B5EF4-FFF2-40B4-BE49-F238E27FC236}">
                  <a16:creationId xmlns:a16="http://schemas.microsoft.com/office/drawing/2014/main" id="{AECDC8A5-53A7-4C29-801B-77EAD5A23255}"/>
                </a:ext>
              </a:extLst>
            </p:cNvPr>
            <p:cNvSpPr txBox="1"/>
            <p:nvPr>
              <p:custDataLst>
                <p:tags r:id="rId45"/>
              </p:custDataLst>
            </p:nvPr>
          </p:nvSpPr>
          <p:spPr>
            <a:xfrm rot="6201980">
              <a:off x="259131" y="797172"/>
              <a:ext cx="4040200" cy="600768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173" cap="flat" cmpd="sng" algn="ctr">
              <a:solidFill>
                <a:srgbClr val="BDBDBD">
                  <a:alpha val="3916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3" name="PA_文本框 202">
              <a:extLst>
                <a:ext uri="{FF2B5EF4-FFF2-40B4-BE49-F238E27FC236}">
                  <a16:creationId xmlns:a16="http://schemas.microsoft.com/office/drawing/2014/main" id="{3F86702C-F1FE-4C52-A93F-525DD11D3633}"/>
                </a:ext>
              </a:extLst>
            </p:cNvPr>
            <p:cNvSpPr txBox="1"/>
            <p:nvPr>
              <p:custDataLst>
                <p:tags r:id="rId46"/>
              </p:custDataLst>
            </p:nvPr>
          </p:nvSpPr>
          <p:spPr>
            <a:xfrm rot="6095050">
              <a:off x="241833" y="821701"/>
              <a:ext cx="4017768" cy="597432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142" cap="flat" cmpd="sng" algn="ctr">
              <a:solidFill>
                <a:srgbClr val="BDBDBD">
                  <a:alpha val="4007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4" name="PA_文本框 202">
              <a:extLst>
                <a:ext uri="{FF2B5EF4-FFF2-40B4-BE49-F238E27FC236}">
                  <a16:creationId xmlns:a16="http://schemas.microsoft.com/office/drawing/2014/main" id="{87A8CC72-98F5-4CFD-872F-5429E10295F5}"/>
                </a:ext>
              </a:extLst>
            </p:cNvPr>
            <p:cNvSpPr txBox="1"/>
            <p:nvPr>
              <p:custDataLst>
                <p:tags r:id="rId47"/>
              </p:custDataLst>
            </p:nvPr>
          </p:nvSpPr>
          <p:spPr>
            <a:xfrm rot="5988119">
              <a:off x="224535" y="846231"/>
              <a:ext cx="3995337" cy="5940971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110" cap="flat" cmpd="sng" algn="ctr">
              <a:solidFill>
                <a:srgbClr val="BDBDBD">
                  <a:alpha val="4099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5" name="PA_文本框 202">
              <a:extLst>
                <a:ext uri="{FF2B5EF4-FFF2-40B4-BE49-F238E27FC236}">
                  <a16:creationId xmlns:a16="http://schemas.microsoft.com/office/drawing/2014/main" id="{C5702218-834B-4841-8F92-063F54D64D70}"/>
                </a:ext>
              </a:extLst>
            </p:cNvPr>
            <p:cNvSpPr txBox="1"/>
            <p:nvPr>
              <p:custDataLst>
                <p:tags r:id="rId48"/>
              </p:custDataLst>
            </p:nvPr>
          </p:nvSpPr>
          <p:spPr>
            <a:xfrm rot="5881188">
              <a:off x="207237" y="870760"/>
              <a:ext cx="3972906" cy="5907616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079" cap="flat" cmpd="sng" algn="ctr">
              <a:solidFill>
                <a:srgbClr val="BDBDBD">
                  <a:alpha val="4190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6" name="PA_文本框 202">
              <a:extLst>
                <a:ext uri="{FF2B5EF4-FFF2-40B4-BE49-F238E27FC236}">
                  <a16:creationId xmlns:a16="http://schemas.microsoft.com/office/drawing/2014/main" id="{CE705CC5-3CA7-4FC9-8D78-24BED55054DD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 rot="5774258">
              <a:off x="189939" y="895289"/>
              <a:ext cx="3950474" cy="5874261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048" cap="flat" cmpd="sng" algn="ctr">
              <a:solidFill>
                <a:srgbClr val="BDBDBD">
                  <a:alpha val="4281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7" name="PA_文本框 202">
              <a:extLst>
                <a:ext uri="{FF2B5EF4-FFF2-40B4-BE49-F238E27FC236}">
                  <a16:creationId xmlns:a16="http://schemas.microsoft.com/office/drawing/2014/main" id="{F2918E38-0EB6-45B1-94A3-B592CFCB7D45}"/>
                </a:ext>
              </a:extLst>
            </p:cNvPr>
            <p:cNvSpPr txBox="1"/>
            <p:nvPr>
              <p:custDataLst>
                <p:tags r:id="rId50"/>
              </p:custDataLst>
            </p:nvPr>
          </p:nvSpPr>
          <p:spPr>
            <a:xfrm rot="5667327">
              <a:off x="172641" y="919818"/>
              <a:ext cx="3928043" cy="5840906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016" cap="flat" cmpd="sng" algn="ctr">
              <a:solidFill>
                <a:srgbClr val="BDBDBD">
                  <a:alpha val="4372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8" name="PA_文本框 202">
              <a:extLst>
                <a:ext uri="{FF2B5EF4-FFF2-40B4-BE49-F238E27FC236}">
                  <a16:creationId xmlns:a16="http://schemas.microsoft.com/office/drawing/2014/main" id="{C0580759-1A51-417D-BBB2-5EBBFDF45A6A}"/>
                </a:ext>
              </a:extLst>
            </p:cNvPr>
            <p:cNvSpPr txBox="1"/>
            <p:nvPr>
              <p:custDataLst>
                <p:tags r:id="rId51"/>
              </p:custDataLst>
            </p:nvPr>
          </p:nvSpPr>
          <p:spPr>
            <a:xfrm rot="5560396">
              <a:off x="155344" y="944347"/>
              <a:ext cx="3905612" cy="5807552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985" cap="flat" cmpd="sng" algn="ctr">
              <a:solidFill>
                <a:srgbClr val="BDBDBD">
                  <a:alpha val="4463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9" name="PA_文本框 202">
              <a:extLst>
                <a:ext uri="{FF2B5EF4-FFF2-40B4-BE49-F238E27FC236}">
                  <a16:creationId xmlns:a16="http://schemas.microsoft.com/office/drawing/2014/main" id="{B4E3D427-0CB1-4BF1-AC3C-5C39FB605B2A}"/>
                </a:ext>
              </a:extLst>
            </p:cNvPr>
            <p:cNvSpPr txBox="1"/>
            <p:nvPr>
              <p:custDataLst>
                <p:tags r:id="rId52"/>
              </p:custDataLst>
            </p:nvPr>
          </p:nvSpPr>
          <p:spPr>
            <a:xfrm rot="5453465">
              <a:off x="138046" y="968876"/>
              <a:ext cx="3883181" cy="5774197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953" cap="flat" cmpd="sng" algn="ctr">
              <a:solidFill>
                <a:srgbClr val="BDBDBD">
                  <a:alpha val="4554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0" name="PA_文本框 202">
              <a:extLst>
                <a:ext uri="{FF2B5EF4-FFF2-40B4-BE49-F238E27FC236}">
                  <a16:creationId xmlns:a16="http://schemas.microsoft.com/office/drawing/2014/main" id="{0AA86F12-0795-4F5E-BB79-47CB86EB8949}"/>
                </a:ext>
              </a:extLst>
            </p:cNvPr>
            <p:cNvSpPr txBox="1"/>
            <p:nvPr>
              <p:custDataLst>
                <p:tags r:id="rId53"/>
              </p:custDataLst>
            </p:nvPr>
          </p:nvSpPr>
          <p:spPr>
            <a:xfrm rot="5346535">
              <a:off x="120748" y="993405"/>
              <a:ext cx="3860750" cy="5740842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922" cap="flat" cmpd="sng" algn="ctr">
              <a:solidFill>
                <a:srgbClr val="BDBDBD">
                  <a:alpha val="4645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1" name="PA_文本框 202">
              <a:extLst>
                <a:ext uri="{FF2B5EF4-FFF2-40B4-BE49-F238E27FC236}">
                  <a16:creationId xmlns:a16="http://schemas.microsoft.com/office/drawing/2014/main" id="{29087C17-6DFD-472C-B245-FDC44A2E32B0}"/>
                </a:ext>
              </a:extLst>
            </p:cNvPr>
            <p:cNvSpPr txBox="1"/>
            <p:nvPr>
              <p:custDataLst>
                <p:tags r:id="rId54"/>
              </p:custDataLst>
            </p:nvPr>
          </p:nvSpPr>
          <p:spPr>
            <a:xfrm rot="5239604">
              <a:off x="103450" y="1017934"/>
              <a:ext cx="3838318" cy="5707487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890" cap="flat" cmpd="sng" algn="ctr">
              <a:solidFill>
                <a:srgbClr val="BDBDBD">
                  <a:alpha val="4736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2" name="PA_文本框 202">
              <a:extLst>
                <a:ext uri="{FF2B5EF4-FFF2-40B4-BE49-F238E27FC236}">
                  <a16:creationId xmlns:a16="http://schemas.microsoft.com/office/drawing/2014/main" id="{3D2D852D-CB5B-4DFC-B7AB-46BB17D36A21}"/>
                </a:ext>
              </a:extLst>
            </p:cNvPr>
            <p:cNvSpPr txBox="1"/>
            <p:nvPr>
              <p:custDataLst>
                <p:tags r:id="rId55"/>
              </p:custDataLst>
            </p:nvPr>
          </p:nvSpPr>
          <p:spPr>
            <a:xfrm rot="5132673">
              <a:off x="86152" y="1042463"/>
              <a:ext cx="3815887" cy="5674133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859" cap="flat" cmpd="sng" algn="ctr">
              <a:solidFill>
                <a:srgbClr val="BDBDBD">
                  <a:alpha val="4827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3" name="PA_文本框 202">
              <a:extLst>
                <a:ext uri="{FF2B5EF4-FFF2-40B4-BE49-F238E27FC236}">
                  <a16:creationId xmlns:a16="http://schemas.microsoft.com/office/drawing/2014/main" id="{F383D836-F6F1-46A3-91DA-D4F4C70B075B}"/>
                </a:ext>
              </a:extLst>
            </p:cNvPr>
            <p:cNvSpPr txBox="1"/>
            <p:nvPr>
              <p:custDataLst>
                <p:tags r:id="rId56"/>
              </p:custDataLst>
            </p:nvPr>
          </p:nvSpPr>
          <p:spPr>
            <a:xfrm rot="5025743">
              <a:off x="68854" y="1066992"/>
              <a:ext cx="3793456" cy="5640778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827" cap="flat" cmpd="sng" algn="ctr">
              <a:solidFill>
                <a:srgbClr val="BDBDBD">
                  <a:alpha val="4918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4" name="PA_文本框 202">
              <a:extLst>
                <a:ext uri="{FF2B5EF4-FFF2-40B4-BE49-F238E27FC236}">
                  <a16:creationId xmlns:a16="http://schemas.microsoft.com/office/drawing/2014/main" id="{9D469686-CBAA-4201-B5A5-327D2A49E295}"/>
                </a:ext>
              </a:extLst>
            </p:cNvPr>
            <p:cNvSpPr txBox="1"/>
            <p:nvPr>
              <p:custDataLst>
                <p:tags r:id="rId57"/>
              </p:custDataLst>
            </p:nvPr>
          </p:nvSpPr>
          <p:spPr>
            <a:xfrm rot="4918812">
              <a:off x="51557" y="1091521"/>
              <a:ext cx="3771024" cy="5607423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796" cap="flat" cmpd="sng" algn="ctr">
              <a:solidFill>
                <a:srgbClr val="BDBDBD">
                  <a:alpha val="5009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5" name="PA_文本框 202">
              <a:extLst>
                <a:ext uri="{FF2B5EF4-FFF2-40B4-BE49-F238E27FC236}">
                  <a16:creationId xmlns:a16="http://schemas.microsoft.com/office/drawing/2014/main" id="{042E9EE0-CB85-4950-B4DE-804ED24F548A}"/>
                </a:ext>
              </a:extLst>
            </p:cNvPr>
            <p:cNvSpPr txBox="1"/>
            <p:nvPr>
              <p:custDataLst>
                <p:tags r:id="rId58"/>
              </p:custDataLst>
            </p:nvPr>
          </p:nvSpPr>
          <p:spPr>
            <a:xfrm rot="4811881">
              <a:off x="34259" y="1116050"/>
              <a:ext cx="3748593" cy="5574068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765" cap="flat" cmpd="sng" algn="ctr">
              <a:solidFill>
                <a:srgbClr val="BDBDBD">
                  <a:alpha val="5101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6" name="PA_文本框 202">
              <a:extLst>
                <a:ext uri="{FF2B5EF4-FFF2-40B4-BE49-F238E27FC236}">
                  <a16:creationId xmlns:a16="http://schemas.microsoft.com/office/drawing/2014/main" id="{54D72D5F-AA9D-43AD-AE1B-29B4A216E017}"/>
                </a:ext>
              </a:extLst>
            </p:cNvPr>
            <p:cNvSpPr txBox="1"/>
            <p:nvPr>
              <p:custDataLst>
                <p:tags r:id="rId59"/>
              </p:custDataLst>
            </p:nvPr>
          </p:nvSpPr>
          <p:spPr>
            <a:xfrm rot="4704951">
              <a:off x="16961" y="1140579"/>
              <a:ext cx="3726162" cy="554071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733" cap="flat" cmpd="sng" algn="ctr">
              <a:solidFill>
                <a:srgbClr val="BDBDBD">
                  <a:alpha val="5192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7" name="PA_文本框 202">
              <a:extLst>
                <a:ext uri="{FF2B5EF4-FFF2-40B4-BE49-F238E27FC236}">
                  <a16:creationId xmlns:a16="http://schemas.microsoft.com/office/drawing/2014/main" id="{27C2B368-9836-46E3-B40D-F1582088DDD8}"/>
                </a:ext>
              </a:extLst>
            </p:cNvPr>
            <p:cNvSpPr txBox="1"/>
            <p:nvPr>
              <p:custDataLst>
                <p:tags r:id="rId60"/>
              </p:custDataLst>
            </p:nvPr>
          </p:nvSpPr>
          <p:spPr>
            <a:xfrm rot="4598020">
              <a:off x="-337" y="1165108"/>
              <a:ext cx="3703731" cy="5507359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702" cap="flat" cmpd="sng" algn="ctr">
              <a:solidFill>
                <a:srgbClr val="BDBDBD">
                  <a:alpha val="5283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8" name="PA_文本框 202">
              <a:extLst>
                <a:ext uri="{FF2B5EF4-FFF2-40B4-BE49-F238E27FC236}">
                  <a16:creationId xmlns:a16="http://schemas.microsoft.com/office/drawing/2014/main" id="{B8A7BA79-0515-4E25-B096-45E99B79D3F8}"/>
                </a:ext>
              </a:extLst>
            </p:cNvPr>
            <p:cNvSpPr txBox="1"/>
            <p:nvPr>
              <p:custDataLst>
                <p:tags r:id="rId61"/>
              </p:custDataLst>
            </p:nvPr>
          </p:nvSpPr>
          <p:spPr>
            <a:xfrm rot="4491089">
              <a:off x="-17635" y="1189637"/>
              <a:ext cx="3681299" cy="547400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670" cap="flat" cmpd="sng" algn="ctr">
              <a:solidFill>
                <a:srgbClr val="BDBDBD">
                  <a:alpha val="5374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9" name="PA_文本框 202">
              <a:extLst>
                <a:ext uri="{FF2B5EF4-FFF2-40B4-BE49-F238E27FC236}">
                  <a16:creationId xmlns:a16="http://schemas.microsoft.com/office/drawing/2014/main" id="{037F3195-30D4-4A24-957D-59B97A8BAC3A}"/>
                </a:ext>
              </a:extLst>
            </p:cNvPr>
            <p:cNvSpPr txBox="1"/>
            <p:nvPr>
              <p:custDataLst>
                <p:tags r:id="rId62"/>
              </p:custDataLst>
            </p:nvPr>
          </p:nvSpPr>
          <p:spPr>
            <a:xfrm rot="4384159">
              <a:off x="-34933" y="1214166"/>
              <a:ext cx="3658868" cy="5440649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639" cap="flat" cmpd="sng" algn="ctr">
              <a:solidFill>
                <a:srgbClr val="BDBDBD">
                  <a:alpha val="5465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0" name="PA_文本框 202">
              <a:extLst>
                <a:ext uri="{FF2B5EF4-FFF2-40B4-BE49-F238E27FC236}">
                  <a16:creationId xmlns:a16="http://schemas.microsoft.com/office/drawing/2014/main" id="{FEF42849-D291-44EC-83C1-02E983C8EB41}"/>
                </a:ext>
              </a:extLst>
            </p:cNvPr>
            <p:cNvSpPr txBox="1"/>
            <p:nvPr>
              <p:custDataLst>
                <p:tags r:id="rId63"/>
              </p:custDataLst>
            </p:nvPr>
          </p:nvSpPr>
          <p:spPr>
            <a:xfrm rot="4277228">
              <a:off x="-52230" y="1238696"/>
              <a:ext cx="3636437" cy="540729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607" cap="flat" cmpd="sng" algn="ctr">
              <a:solidFill>
                <a:srgbClr val="BDBDBD">
                  <a:alpha val="5556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1" name="PA_文本框 202">
              <a:extLst>
                <a:ext uri="{FF2B5EF4-FFF2-40B4-BE49-F238E27FC236}">
                  <a16:creationId xmlns:a16="http://schemas.microsoft.com/office/drawing/2014/main" id="{58E9B147-5627-4843-8920-1C4362156CCD}"/>
                </a:ext>
              </a:extLst>
            </p:cNvPr>
            <p:cNvSpPr txBox="1"/>
            <p:nvPr>
              <p:custDataLst>
                <p:tags r:id="rId64"/>
              </p:custDataLst>
            </p:nvPr>
          </p:nvSpPr>
          <p:spPr>
            <a:xfrm rot="4170297">
              <a:off x="-69528" y="1263225"/>
              <a:ext cx="3614005" cy="537394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576" cap="flat" cmpd="sng" algn="ctr">
              <a:solidFill>
                <a:srgbClr val="BDBDBD">
                  <a:alpha val="5647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2" name="PA_文本框 202">
              <a:extLst>
                <a:ext uri="{FF2B5EF4-FFF2-40B4-BE49-F238E27FC236}">
                  <a16:creationId xmlns:a16="http://schemas.microsoft.com/office/drawing/2014/main" id="{46D52876-446D-44C9-B42B-5794BCA70D10}"/>
                </a:ext>
              </a:extLst>
            </p:cNvPr>
            <p:cNvSpPr txBox="1"/>
            <p:nvPr>
              <p:custDataLst>
                <p:tags r:id="rId65"/>
              </p:custDataLst>
            </p:nvPr>
          </p:nvSpPr>
          <p:spPr>
            <a:xfrm rot="4063367">
              <a:off x="-86826" y="1287754"/>
              <a:ext cx="3591574" cy="534058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545" cap="flat" cmpd="sng" algn="ctr">
              <a:solidFill>
                <a:srgbClr val="BDBDBD">
                  <a:alpha val="5738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3" name="PA_文本框 202">
              <a:extLst>
                <a:ext uri="{FF2B5EF4-FFF2-40B4-BE49-F238E27FC236}">
                  <a16:creationId xmlns:a16="http://schemas.microsoft.com/office/drawing/2014/main" id="{09CBBB9B-47B4-4BFA-9027-11DDAFB655D3}"/>
                </a:ext>
              </a:extLst>
            </p:cNvPr>
            <p:cNvSpPr txBox="1"/>
            <p:nvPr>
              <p:custDataLst>
                <p:tags r:id="rId66"/>
              </p:custDataLst>
            </p:nvPr>
          </p:nvSpPr>
          <p:spPr>
            <a:xfrm rot="3956436">
              <a:off x="-104124" y="1312283"/>
              <a:ext cx="3569143" cy="530723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513" cap="flat" cmpd="sng" algn="ctr">
              <a:solidFill>
                <a:srgbClr val="BDBDBD">
                  <a:alpha val="5829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4" name="PA_文本框 202">
              <a:extLst>
                <a:ext uri="{FF2B5EF4-FFF2-40B4-BE49-F238E27FC236}">
                  <a16:creationId xmlns:a16="http://schemas.microsoft.com/office/drawing/2014/main" id="{F69E795E-CF29-4011-9C1C-434A9E762D19}"/>
                </a:ext>
              </a:extLst>
            </p:cNvPr>
            <p:cNvSpPr txBox="1"/>
            <p:nvPr>
              <p:custDataLst>
                <p:tags r:id="rId67"/>
              </p:custDataLst>
            </p:nvPr>
          </p:nvSpPr>
          <p:spPr>
            <a:xfrm rot="3849505">
              <a:off x="-121422" y="1336812"/>
              <a:ext cx="3546711" cy="5273876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482" cap="flat" cmpd="sng" algn="ctr">
              <a:solidFill>
                <a:srgbClr val="BDBDBD">
                  <a:alpha val="5920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5" name="PA_文本框 202">
              <a:extLst>
                <a:ext uri="{FF2B5EF4-FFF2-40B4-BE49-F238E27FC236}">
                  <a16:creationId xmlns:a16="http://schemas.microsoft.com/office/drawing/2014/main" id="{7B796232-99C3-40C0-A5FB-FE3FD665CBB9}"/>
                </a:ext>
              </a:extLst>
            </p:cNvPr>
            <p:cNvSpPr txBox="1"/>
            <p:nvPr>
              <p:custDataLst>
                <p:tags r:id="rId68"/>
              </p:custDataLst>
            </p:nvPr>
          </p:nvSpPr>
          <p:spPr>
            <a:xfrm rot="3742575">
              <a:off x="-138720" y="1361341"/>
              <a:ext cx="3524280" cy="5240521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450" cap="flat" cmpd="sng" algn="ctr">
              <a:solidFill>
                <a:srgbClr val="BDBDBD">
                  <a:alpha val="6011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6" name="PA_文本框 202">
              <a:extLst>
                <a:ext uri="{FF2B5EF4-FFF2-40B4-BE49-F238E27FC236}">
                  <a16:creationId xmlns:a16="http://schemas.microsoft.com/office/drawing/2014/main" id="{4B906E54-BC85-4ACF-A104-461930427AF2}"/>
                </a:ext>
              </a:extLst>
            </p:cNvPr>
            <p:cNvSpPr txBox="1"/>
            <p:nvPr>
              <p:custDataLst>
                <p:tags r:id="rId69"/>
              </p:custDataLst>
            </p:nvPr>
          </p:nvSpPr>
          <p:spPr>
            <a:xfrm rot="3635644">
              <a:off x="-156018" y="1385870"/>
              <a:ext cx="3501849" cy="5207166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419" cap="flat" cmpd="sng" algn="ctr">
              <a:solidFill>
                <a:srgbClr val="BDBDBD">
                  <a:alpha val="6103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7" name="PA_文本框 202">
              <a:extLst>
                <a:ext uri="{FF2B5EF4-FFF2-40B4-BE49-F238E27FC236}">
                  <a16:creationId xmlns:a16="http://schemas.microsoft.com/office/drawing/2014/main" id="{D04D37CF-2BEF-4DC6-93B8-81B8DE43EBE0}"/>
                </a:ext>
              </a:extLst>
            </p:cNvPr>
            <p:cNvSpPr txBox="1"/>
            <p:nvPr>
              <p:custDataLst>
                <p:tags r:id="rId70"/>
              </p:custDataLst>
            </p:nvPr>
          </p:nvSpPr>
          <p:spPr>
            <a:xfrm rot="3528713">
              <a:off x="-173315" y="1410399"/>
              <a:ext cx="3479418" cy="5173811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387" cap="flat" cmpd="sng" algn="ctr">
              <a:solidFill>
                <a:srgbClr val="BDBDBD">
                  <a:alpha val="6194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8" name="PA_文本框 202">
              <a:extLst>
                <a:ext uri="{FF2B5EF4-FFF2-40B4-BE49-F238E27FC236}">
                  <a16:creationId xmlns:a16="http://schemas.microsoft.com/office/drawing/2014/main" id="{25E42421-E32E-416F-A42E-CFC85A772034}"/>
                </a:ext>
              </a:extLst>
            </p:cNvPr>
            <p:cNvSpPr txBox="1"/>
            <p:nvPr>
              <p:custDataLst>
                <p:tags r:id="rId71"/>
              </p:custDataLst>
            </p:nvPr>
          </p:nvSpPr>
          <p:spPr>
            <a:xfrm rot="3421783">
              <a:off x="-190613" y="1434928"/>
              <a:ext cx="3456987" cy="5140457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356" cap="flat" cmpd="sng" algn="ctr">
              <a:solidFill>
                <a:srgbClr val="BDBDBD">
                  <a:alpha val="6285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9" name="PA_文本框 202">
              <a:extLst>
                <a:ext uri="{FF2B5EF4-FFF2-40B4-BE49-F238E27FC236}">
                  <a16:creationId xmlns:a16="http://schemas.microsoft.com/office/drawing/2014/main" id="{CD5F1203-E488-432B-AB36-63D768D4DD48}"/>
                </a:ext>
              </a:extLst>
            </p:cNvPr>
            <p:cNvSpPr txBox="1"/>
            <p:nvPr>
              <p:custDataLst>
                <p:tags r:id="rId72"/>
              </p:custDataLst>
            </p:nvPr>
          </p:nvSpPr>
          <p:spPr>
            <a:xfrm rot="3314852">
              <a:off x="-207911" y="1459457"/>
              <a:ext cx="3434555" cy="5107102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325" cap="flat" cmpd="sng" algn="ctr">
              <a:solidFill>
                <a:srgbClr val="BDBDBD">
                  <a:alpha val="6376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0" name="PA_文本框 202">
              <a:extLst>
                <a:ext uri="{FF2B5EF4-FFF2-40B4-BE49-F238E27FC236}">
                  <a16:creationId xmlns:a16="http://schemas.microsoft.com/office/drawing/2014/main" id="{8756F97A-4D70-43E9-9730-9D56376A878F}"/>
                </a:ext>
              </a:extLst>
            </p:cNvPr>
            <p:cNvSpPr txBox="1"/>
            <p:nvPr>
              <p:custDataLst>
                <p:tags r:id="rId73"/>
              </p:custDataLst>
            </p:nvPr>
          </p:nvSpPr>
          <p:spPr>
            <a:xfrm rot="3207921">
              <a:off x="-225209" y="1483986"/>
              <a:ext cx="3412124" cy="5073747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293" cap="flat" cmpd="sng" algn="ctr">
              <a:solidFill>
                <a:srgbClr val="BDBDBD">
                  <a:alpha val="6467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1" name="PA_文本框 202">
              <a:extLst>
                <a:ext uri="{FF2B5EF4-FFF2-40B4-BE49-F238E27FC236}">
                  <a16:creationId xmlns:a16="http://schemas.microsoft.com/office/drawing/2014/main" id="{2913E379-9F09-4C57-908C-52C1F764DBBD}"/>
                </a:ext>
              </a:extLst>
            </p:cNvPr>
            <p:cNvSpPr txBox="1"/>
            <p:nvPr>
              <p:custDataLst>
                <p:tags r:id="rId74"/>
              </p:custDataLst>
            </p:nvPr>
          </p:nvSpPr>
          <p:spPr>
            <a:xfrm rot="3100990">
              <a:off x="-242507" y="1508515"/>
              <a:ext cx="3389693" cy="5040392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262" cap="flat" cmpd="sng" algn="ctr">
              <a:solidFill>
                <a:srgbClr val="BDBDBD">
                  <a:alpha val="6558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2" name="PA_文本框 202">
              <a:extLst>
                <a:ext uri="{FF2B5EF4-FFF2-40B4-BE49-F238E27FC236}">
                  <a16:creationId xmlns:a16="http://schemas.microsoft.com/office/drawing/2014/main" id="{1BEE7994-EDC1-4F3F-AAD9-E47513494BDD}"/>
                </a:ext>
              </a:extLst>
            </p:cNvPr>
            <p:cNvSpPr txBox="1"/>
            <p:nvPr>
              <p:custDataLst>
                <p:tags r:id="rId75"/>
              </p:custDataLst>
            </p:nvPr>
          </p:nvSpPr>
          <p:spPr>
            <a:xfrm rot="2994060">
              <a:off x="-259805" y="1533044"/>
              <a:ext cx="3367262" cy="5007038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230" cap="flat" cmpd="sng" algn="ctr">
              <a:solidFill>
                <a:srgbClr val="BDBDBD">
                  <a:alpha val="6649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3" name="PA_文本框 202">
              <a:extLst>
                <a:ext uri="{FF2B5EF4-FFF2-40B4-BE49-F238E27FC236}">
                  <a16:creationId xmlns:a16="http://schemas.microsoft.com/office/drawing/2014/main" id="{C62A5EFC-F85C-4350-AA7A-0E695E7E6CA4}"/>
                </a:ext>
              </a:extLst>
            </p:cNvPr>
            <p:cNvSpPr txBox="1"/>
            <p:nvPr>
              <p:custDataLst>
                <p:tags r:id="rId76"/>
              </p:custDataLst>
            </p:nvPr>
          </p:nvSpPr>
          <p:spPr>
            <a:xfrm rot="2887129">
              <a:off x="-277102" y="1557573"/>
              <a:ext cx="3344830" cy="4973683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199" cap="flat" cmpd="sng" algn="ctr">
              <a:solidFill>
                <a:srgbClr val="BDBDBD">
                  <a:alpha val="6740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4" name="PA_文本框 202">
              <a:extLst>
                <a:ext uri="{FF2B5EF4-FFF2-40B4-BE49-F238E27FC236}">
                  <a16:creationId xmlns:a16="http://schemas.microsoft.com/office/drawing/2014/main" id="{8D2A2C34-C38E-4FB3-AAD2-9CE2565F61BB}"/>
                </a:ext>
              </a:extLst>
            </p:cNvPr>
            <p:cNvSpPr txBox="1"/>
            <p:nvPr>
              <p:custDataLst>
                <p:tags r:id="rId77"/>
              </p:custDataLst>
            </p:nvPr>
          </p:nvSpPr>
          <p:spPr>
            <a:xfrm rot="2780198">
              <a:off x="-294400" y="1582102"/>
              <a:ext cx="3322399" cy="4940328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167" cap="flat" cmpd="sng" algn="ctr">
              <a:solidFill>
                <a:srgbClr val="BDBDBD">
                  <a:alpha val="6831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5" name="PA_文本框 202">
              <a:extLst>
                <a:ext uri="{FF2B5EF4-FFF2-40B4-BE49-F238E27FC236}">
                  <a16:creationId xmlns:a16="http://schemas.microsoft.com/office/drawing/2014/main" id="{522F000F-62D9-4644-B3FE-23A318D5885E}"/>
                </a:ext>
              </a:extLst>
            </p:cNvPr>
            <p:cNvSpPr txBox="1"/>
            <p:nvPr>
              <p:custDataLst>
                <p:tags r:id="rId78"/>
              </p:custDataLst>
            </p:nvPr>
          </p:nvSpPr>
          <p:spPr>
            <a:xfrm rot="2673268">
              <a:off x="-311698" y="1606631"/>
              <a:ext cx="3299968" cy="4906973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136" cap="flat" cmpd="sng" algn="ctr">
              <a:solidFill>
                <a:srgbClr val="BDBDBD">
                  <a:alpha val="6922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6" name="PA_文本框 202">
              <a:extLst>
                <a:ext uri="{FF2B5EF4-FFF2-40B4-BE49-F238E27FC236}">
                  <a16:creationId xmlns:a16="http://schemas.microsoft.com/office/drawing/2014/main" id="{C5ED40C1-1E4F-46D6-B8EC-95A0980B0AF2}"/>
                </a:ext>
              </a:extLst>
            </p:cNvPr>
            <p:cNvSpPr txBox="1"/>
            <p:nvPr>
              <p:custDataLst>
                <p:tags r:id="rId79"/>
              </p:custDataLst>
            </p:nvPr>
          </p:nvSpPr>
          <p:spPr>
            <a:xfrm rot="2566337">
              <a:off x="-328996" y="1631161"/>
              <a:ext cx="3277536" cy="4873619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104" cap="flat" cmpd="sng" algn="ctr">
              <a:solidFill>
                <a:srgbClr val="BDBDBD">
                  <a:alpha val="7013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7" name="PA_文本框 202">
              <a:extLst>
                <a:ext uri="{FF2B5EF4-FFF2-40B4-BE49-F238E27FC236}">
                  <a16:creationId xmlns:a16="http://schemas.microsoft.com/office/drawing/2014/main" id="{BB0BDB47-3C29-4803-867C-7DF7CB9BAF9B}"/>
                </a:ext>
              </a:extLst>
            </p:cNvPr>
            <p:cNvSpPr txBox="1"/>
            <p:nvPr>
              <p:custDataLst>
                <p:tags r:id="rId80"/>
              </p:custDataLst>
            </p:nvPr>
          </p:nvSpPr>
          <p:spPr>
            <a:xfrm rot="2459406">
              <a:off x="-346294" y="1655690"/>
              <a:ext cx="3255105" cy="484026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073" cap="flat" cmpd="sng" algn="ctr">
              <a:solidFill>
                <a:srgbClr val="BDBDBD">
                  <a:alpha val="7105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8" name="PA_文本框 202">
              <a:extLst>
                <a:ext uri="{FF2B5EF4-FFF2-40B4-BE49-F238E27FC236}">
                  <a16:creationId xmlns:a16="http://schemas.microsoft.com/office/drawing/2014/main" id="{0ABA3E6D-F907-4D80-B944-7617B16D3754}"/>
                </a:ext>
              </a:extLst>
            </p:cNvPr>
            <p:cNvSpPr txBox="1"/>
            <p:nvPr>
              <p:custDataLst>
                <p:tags r:id="rId81"/>
              </p:custDataLst>
            </p:nvPr>
          </p:nvSpPr>
          <p:spPr>
            <a:xfrm rot="2352476">
              <a:off x="-363592" y="1680218"/>
              <a:ext cx="3232674" cy="4806909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042" cap="flat" cmpd="sng" algn="ctr">
              <a:solidFill>
                <a:srgbClr val="BDBDBD">
                  <a:alpha val="7196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9" name="PA_文本框 202">
              <a:extLst>
                <a:ext uri="{FF2B5EF4-FFF2-40B4-BE49-F238E27FC236}">
                  <a16:creationId xmlns:a16="http://schemas.microsoft.com/office/drawing/2014/main" id="{0C24B518-F95B-4EC7-9C1E-38A162BEA4F9}"/>
                </a:ext>
              </a:extLst>
            </p:cNvPr>
            <p:cNvSpPr txBox="1"/>
            <p:nvPr>
              <p:custDataLst>
                <p:tags r:id="rId82"/>
              </p:custDataLst>
            </p:nvPr>
          </p:nvSpPr>
          <p:spPr>
            <a:xfrm rot="2245545">
              <a:off x="-380889" y="1704747"/>
              <a:ext cx="3210243" cy="477355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010" cap="flat" cmpd="sng" algn="ctr">
              <a:solidFill>
                <a:srgbClr val="BDBDBD">
                  <a:alpha val="7287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0" name="PA_文本框 202">
              <a:extLst>
                <a:ext uri="{FF2B5EF4-FFF2-40B4-BE49-F238E27FC236}">
                  <a16:creationId xmlns:a16="http://schemas.microsoft.com/office/drawing/2014/main" id="{47CB1740-EA6F-4CAD-B16E-6A1C1EB8A1FD}"/>
                </a:ext>
              </a:extLst>
            </p:cNvPr>
            <p:cNvSpPr txBox="1"/>
            <p:nvPr>
              <p:custDataLst>
                <p:tags r:id="rId83"/>
              </p:custDataLst>
            </p:nvPr>
          </p:nvSpPr>
          <p:spPr>
            <a:xfrm rot="2138614">
              <a:off x="-398187" y="1729277"/>
              <a:ext cx="3187811" cy="474020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979" cap="flat" cmpd="sng" algn="ctr">
              <a:solidFill>
                <a:srgbClr val="BDBDBD">
                  <a:alpha val="7378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1" name="PA_文本框 202">
              <a:extLst>
                <a:ext uri="{FF2B5EF4-FFF2-40B4-BE49-F238E27FC236}">
                  <a16:creationId xmlns:a16="http://schemas.microsoft.com/office/drawing/2014/main" id="{4F5D1F5A-877A-4204-A531-9F7106F30A3B}"/>
                </a:ext>
              </a:extLst>
            </p:cNvPr>
            <p:cNvSpPr txBox="1"/>
            <p:nvPr>
              <p:custDataLst>
                <p:tags r:id="rId84"/>
              </p:custDataLst>
            </p:nvPr>
          </p:nvSpPr>
          <p:spPr>
            <a:xfrm rot="2031683">
              <a:off x="-415485" y="1753806"/>
              <a:ext cx="3165380" cy="470684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947" cap="flat" cmpd="sng" algn="ctr">
              <a:solidFill>
                <a:srgbClr val="BDBDBD">
                  <a:alpha val="7469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2" name="PA_文本框 202">
              <a:extLst>
                <a:ext uri="{FF2B5EF4-FFF2-40B4-BE49-F238E27FC236}">
                  <a16:creationId xmlns:a16="http://schemas.microsoft.com/office/drawing/2014/main" id="{33BA84F0-C05B-4EFC-BDE8-E88B582AF7FC}"/>
                </a:ext>
              </a:extLst>
            </p:cNvPr>
            <p:cNvSpPr txBox="1"/>
            <p:nvPr>
              <p:custDataLst>
                <p:tags r:id="rId85"/>
              </p:custDataLst>
            </p:nvPr>
          </p:nvSpPr>
          <p:spPr>
            <a:xfrm rot="1924753">
              <a:off x="-432783" y="1778335"/>
              <a:ext cx="3142949" cy="467349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916" cap="flat" cmpd="sng" algn="ctr">
              <a:solidFill>
                <a:srgbClr val="BDBDBD">
                  <a:alpha val="7560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3" name="PA_文本框 202">
              <a:extLst>
                <a:ext uri="{FF2B5EF4-FFF2-40B4-BE49-F238E27FC236}">
                  <a16:creationId xmlns:a16="http://schemas.microsoft.com/office/drawing/2014/main" id="{22594793-A705-4895-9343-B6F84284C422}"/>
                </a:ext>
              </a:extLst>
            </p:cNvPr>
            <p:cNvSpPr txBox="1"/>
            <p:nvPr>
              <p:custDataLst>
                <p:tags r:id="rId86"/>
              </p:custDataLst>
            </p:nvPr>
          </p:nvSpPr>
          <p:spPr>
            <a:xfrm rot="1817822">
              <a:off x="-450081" y="1802864"/>
              <a:ext cx="3120517" cy="464013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884" cap="flat" cmpd="sng" algn="ctr">
              <a:solidFill>
                <a:srgbClr val="BDBDBD">
                  <a:alpha val="7651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4" name="PA_文本框 202">
              <a:extLst>
                <a:ext uri="{FF2B5EF4-FFF2-40B4-BE49-F238E27FC236}">
                  <a16:creationId xmlns:a16="http://schemas.microsoft.com/office/drawing/2014/main" id="{287B5374-AFD4-4A32-AE71-5C5B83444491}"/>
                </a:ext>
              </a:extLst>
            </p:cNvPr>
            <p:cNvSpPr txBox="1"/>
            <p:nvPr>
              <p:custDataLst>
                <p:tags r:id="rId87"/>
              </p:custDataLst>
            </p:nvPr>
          </p:nvSpPr>
          <p:spPr>
            <a:xfrm rot="1710892">
              <a:off x="-467379" y="1827393"/>
              <a:ext cx="3098086" cy="4606781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853" cap="flat" cmpd="sng" algn="ctr">
              <a:solidFill>
                <a:srgbClr val="BDBDBD">
                  <a:alpha val="7742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5" name="PA_文本框 202">
              <a:extLst>
                <a:ext uri="{FF2B5EF4-FFF2-40B4-BE49-F238E27FC236}">
                  <a16:creationId xmlns:a16="http://schemas.microsoft.com/office/drawing/2014/main" id="{D16FF617-03B3-4574-B708-3357DCCDDBF3}"/>
                </a:ext>
              </a:extLst>
            </p:cNvPr>
            <p:cNvSpPr txBox="1"/>
            <p:nvPr>
              <p:custDataLst>
                <p:tags r:id="rId88"/>
              </p:custDataLst>
            </p:nvPr>
          </p:nvSpPr>
          <p:spPr>
            <a:xfrm rot="1603961">
              <a:off x="-484677" y="1851922"/>
              <a:ext cx="3075655" cy="4573426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822" cap="flat" cmpd="sng" algn="ctr">
              <a:solidFill>
                <a:srgbClr val="BDBDBD">
                  <a:alpha val="7833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6" name="PA_文本框 202">
              <a:extLst>
                <a:ext uri="{FF2B5EF4-FFF2-40B4-BE49-F238E27FC236}">
                  <a16:creationId xmlns:a16="http://schemas.microsoft.com/office/drawing/2014/main" id="{8AE1B9AB-7E43-4280-930A-BB070F1A2614}"/>
                </a:ext>
              </a:extLst>
            </p:cNvPr>
            <p:cNvSpPr txBox="1"/>
            <p:nvPr>
              <p:custDataLst>
                <p:tags r:id="rId89"/>
              </p:custDataLst>
            </p:nvPr>
          </p:nvSpPr>
          <p:spPr>
            <a:xfrm rot="1497030">
              <a:off x="-501974" y="1876451"/>
              <a:ext cx="3053224" cy="4540071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790" cap="flat" cmpd="sng" algn="ctr">
              <a:solidFill>
                <a:srgbClr val="BDBDBD">
                  <a:alpha val="7924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7" name="PA_文本框 202">
              <a:extLst>
                <a:ext uri="{FF2B5EF4-FFF2-40B4-BE49-F238E27FC236}">
                  <a16:creationId xmlns:a16="http://schemas.microsoft.com/office/drawing/2014/main" id="{F1CB3FED-01DC-49A8-BA77-A49AB956CC3C}"/>
                </a:ext>
              </a:extLst>
            </p:cNvPr>
            <p:cNvSpPr txBox="1"/>
            <p:nvPr>
              <p:custDataLst>
                <p:tags r:id="rId90"/>
              </p:custDataLst>
            </p:nvPr>
          </p:nvSpPr>
          <p:spPr>
            <a:xfrm rot="1390099">
              <a:off x="-519272" y="1900980"/>
              <a:ext cx="3030793" cy="4506716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759" cap="flat" cmpd="sng" algn="ctr">
              <a:solidFill>
                <a:srgbClr val="BDBDBD">
                  <a:alpha val="8015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8" name="PA_文本框 202">
              <a:extLst>
                <a:ext uri="{FF2B5EF4-FFF2-40B4-BE49-F238E27FC236}">
                  <a16:creationId xmlns:a16="http://schemas.microsoft.com/office/drawing/2014/main" id="{D8F0EA93-ED7F-4092-8E2F-45F2C0D2CB2C}"/>
                </a:ext>
              </a:extLst>
            </p:cNvPr>
            <p:cNvSpPr txBox="1"/>
            <p:nvPr>
              <p:custDataLst>
                <p:tags r:id="rId91"/>
              </p:custDataLst>
            </p:nvPr>
          </p:nvSpPr>
          <p:spPr>
            <a:xfrm rot="1283168">
              <a:off x="-536570" y="1925509"/>
              <a:ext cx="3008361" cy="4473362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727" cap="flat" cmpd="sng" algn="ctr">
              <a:solidFill>
                <a:srgbClr val="BDBDBD">
                  <a:alpha val="8106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9" name="PA_文本框 202">
              <a:extLst>
                <a:ext uri="{FF2B5EF4-FFF2-40B4-BE49-F238E27FC236}">
                  <a16:creationId xmlns:a16="http://schemas.microsoft.com/office/drawing/2014/main" id="{1CFD5B71-3010-4EB4-B532-4DEB6962C9A4}"/>
                </a:ext>
              </a:extLst>
            </p:cNvPr>
            <p:cNvSpPr txBox="1"/>
            <p:nvPr>
              <p:custDataLst>
                <p:tags r:id="rId92"/>
              </p:custDataLst>
            </p:nvPr>
          </p:nvSpPr>
          <p:spPr>
            <a:xfrm rot="1176237">
              <a:off x="-553868" y="1950038"/>
              <a:ext cx="2985930" cy="4440007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696" cap="flat" cmpd="sng" algn="ctr">
              <a:solidFill>
                <a:srgbClr val="BDBDBD">
                  <a:alpha val="8198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0" name="PA_文本框 202">
              <a:extLst>
                <a:ext uri="{FF2B5EF4-FFF2-40B4-BE49-F238E27FC236}">
                  <a16:creationId xmlns:a16="http://schemas.microsoft.com/office/drawing/2014/main" id="{A33E47BA-8152-445A-B462-AE2408C3988A}"/>
                </a:ext>
              </a:extLst>
            </p:cNvPr>
            <p:cNvSpPr txBox="1"/>
            <p:nvPr>
              <p:custDataLst>
                <p:tags r:id="rId93"/>
              </p:custDataLst>
            </p:nvPr>
          </p:nvSpPr>
          <p:spPr>
            <a:xfrm rot="1069308">
              <a:off x="-571166" y="1974567"/>
              <a:ext cx="2963499" cy="4406652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664" cap="flat" cmpd="sng" algn="ctr">
              <a:solidFill>
                <a:srgbClr val="BDBDBD">
                  <a:alpha val="8289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1" name="PA_文本框 202">
              <a:extLst>
                <a:ext uri="{FF2B5EF4-FFF2-40B4-BE49-F238E27FC236}">
                  <a16:creationId xmlns:a16="http://schemas.microsoft.com/office/drawing/2014/main" id="{2E0DB522-E77D-4C24-BA4B-7EEE7AB7FDBF}"/>
                </a:ext>
              </a:extLst>
            </p:cNvPr>
            <p:cNvSpPr txBox="1"/>
            <p:nvPr>
              <p:custDataLst>
                <p:tags r:id="rId94"/>
              </p:custDataLst>
            </p:nvPr>
          </p:nvSpPr>
          <p:spPr>
            <a:xfrm rot="962377">
              <a:off x="-588464" y="1999096"/>
              <a:ext cx="2941067" cy="4373297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633" cap="flat" cmpd="sng" algn="ctr">
              <a:solidFill>
                <a:srgbClr val="BDBDBD">
                  <a:alpha val="8380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2" name="PA_文本框 202">
              <a:extLst>
                <a:ext uri="{FF2B5EF4-FFF2-40B4-BE49-F238E27FC236}">
                  <a16:creationId xmlns:a16="http://schemas.microsoft.com/office/drawing/2014/main" id="{D1793A1A-60AE-4BE6-AEC2-FF5E2E018AB8}"/>
                </a:ext>
              </a:extLst>
            </p:cNvPr>
            <p:cNvSpPr txBox="1"/>
            <p:nvPr>
              <p:custDataLst>
                <p:tags r:id="rId95"/>
              </p:custDataLst>
            </p:nvPr>
          </p:nvSpPr>
          <p:spPr>
            <a:xfrm rot="855446">
              <a:off x="-605761" y="2023625"/>
              <a:ext cx="2918636" cy="4339943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601" cap="flat" cmpd="sng" algn="ctr">
              <a:solidFill>
                <a:srgbClr val="BDBDBD">
                  <a:alpha val="8471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3" name="PA_文本框 202">
              <a:extLst>
                <a:ext uri="{FF2B5EF4-FFF2-40B4-BE49-F238E27FC236}">
                  <a16:creationId xmlns:a16="http://schemas.microsoft.com/office/drawing/2014/main" id="{0B4F1BE2-1633-4D0E-B58C-FF25E2F4BC6B}"/>
                </a:ext>
              </a:extLst>
            </p:cNvPr>
            <p:cNvSpPr txBox="1"/>
            <p:nvPr>
              <p:custDataLst>
                <p:tags r:id="rId96"/>
              </p:custDataLst>
            </p:nvPr>
          </p:nvSpPr>
          <p:spPr>
            <a:xfrm rot="748515">
              <a:off x="-623059" y="2048154"/>
              <a:ext cx="2896205" cy="4306588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570" cap="flat" cmpd="sng" algn="ctr">
              <a:solidFill>
                <a:srgbClr val="BDBDBD">
                  <a:alpha val="8562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4" name="PA_文本框 202">
              <a:extLst>
                <a:ext uri="{FF2B5EF4-FFF2-40B4-BE49-F238E27FC236}">
                  <a16:creationId xmlns:a16="http://schemas.microsoft.com/office/drawing/2014/main" id="{B36C2E33-D80E-46C0-BC0F-1319EECF0705}"/>
                </a:ext>
              </a:extLst>
            </p:cNvPr>
            <p:cNvSpPr txBox="1"/>
            <p:nvPr>
              <p:custDataLst>
                <p:tags r:id="rId97"/>
              </p:custDataLst>
            </p:nvPr>
          </p:nvSpPr>
          <p:spPr>
            <a:xfrm rot="641584">
              <a:off x="-640357" y="2072684"/>
              <a:ext cx="2873774" cy="4273233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539" cap="flat" cmpd="sng" algn="ctr">
              <a:solidFill>
                <a:srgbClr val="BDBDBD">
                  <a:alpha val="8653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5" name="PA_文本框 202">
              <a:extLst>
                <a:ext uri="{FF2B5EF4-FFF2-40B4-BE49-F238E27FC236}">
                  <a16:creationId xmlns:a16="http://schemas.microsoft.com/office/drawing/2014/main" id="{2A630818-4579-42DF-9448-B56E536C86EA}"/>
                </a:ext>
              </a:extLst>
            </p:cNvPr>
            <p:cNvSpPr txBox="1"/>
            <p:nvPr>
              <p:custDataLst>
                <p:tags r:id="rId98"/>
              </p:custDataLst>
            </p:nvPr>
          </p:nvSpPr>
          <p:spPr>
            <a:xfrm rot="534653">
              <a:off x="-657655" y="2097213"/>
              <a:ext cx="2851342" cy="4239879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507" cap="flat" cmpd="sng" algn="ctr">
              <a:solidFill>
                <a:srgbClr val="BDBDBD">
                  <a:alpha val="8744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6" name="PA_文本框 202">
              <a:extLst>
                <a:ext uri="{FF2B5EF4-FFF2-40B4-BE49-F238E27FC236}">
                  <a16:creationId xmlns:a16="http://schemas.microsoft.com/office/drawing/2014/main" id="{AAE716D1-EEDD-4659-AA29-6B5408DA8B7B}"/>
                </a:ext>
              </a:extLst>
            </p:cNvPr>
            <p:cNvSpPr txBox="1"/>
            <p:nvPr>
              <p:custDataLst>
                <p:tags r:id="rId99"/>
              </p:custDataLst>
            </p:nvPr>
          </p:nvSpPr>
          <p:spPr>
            <a:xfrm rot="427723">
              <a:off x="-674953" y="2121741"/>
              <a:ext cx="2828911" cy="420652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476" cap="flat" cmpd="sng" algn="ctr">
              <a:solidFill>
                <a:srgbClr val="BDBDBD">
                  <a:alpha val="8835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7" name="PA_文本框 202">
              <a:extLst>
                <a:ext uri="{FF2B5EF4-FFF2-40B4-BE49-F238E27FC236}">
                  <a16:creationId xmlns:a16="http://schemas.microsoft.com/office/drawing/2014/main" id="{BC097735-164A-4C82-9FD3-F34D1E8967AF}"/>
                </a:ext>
              </a:extLst>
            </p:cNvPr>
            <p:cNvSpPr txBox="1"/>
            <p:nvPr>
              <p:custDataLst>
                <p:tags r:id="rId100"/>
              </p:custDataLst>
            </p:nvPr>
          </p:nvSpPr>
          <p:spPr>
            <a:xfrm rot="320793">
              <a:off x="-692251" y="2146271"/>
              <a:ext cx="2806480" cy="4173169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444" cap="flat" cmpd="sng" algn="ctr">
              <a:solidFill>
                <a:srgbClr val="BDBDBD">
                  <a:alpha val="8926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8" name="PA_文本框 202">
              <a:extLst>
                <a:ext uri="{FF2B5EF4-FFF2-40B4-BE49-F238E27FC236}">
                  <a16:creationId xmlns:a16="http://schemas.microsoft.com/office/drawing/2014/main" id="{CF828FAC-0FA8-4E14-B4E1-6D6C2D207BBA}"/>
                </a:ext>
              </a:extLst>
            </p:cNvPr>
            <p:cNvSpPr txBox="1"/>
            <p:nvPr>
              <p:custDataLst>
                <p:tags r:id="rId101"/>
              </p:custDataLst>
            </p:nvPr>
          </p:nvSpPr>
          <p:spPr>
            <a:xfrm rot="213862">
              <a:off x="-709549" y="2170800"/>
              <a:ext cx="2784048" cy="413981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413" cap="flat" cmpd="sng" algn="ctr">
              <a:solidFill>
                <a:srgbClr val="BDBDBD">
                  <a:alpha val="9017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9" name="PA_文本框 202">
              <a:extLst>
                <a:ext uri="{FF2B5EF4-FFF2-40B4-BE49-F238E27FC236}">
                  <a16:creationId xmlns:a16="http://schemas.microsoft.com/office/drawing/2014/main" id="{14A5DBD0-CF8C-4137-BCB9-5E7261EAD243}"/>
                </a:ext>
              </a:extLst>
            </p:cNvPr>
            <p:cNvSpPr txBox="1"/>
            <p:nvPr>
              <p:custDataLst>
                <p:tags r:id="rId102"/>
              </p:custDataLst>
            </p:nvPr>
          </p:nvSpPr>
          <p:spPr>
            <a:xfrm rot="106931">
              <a:off x="-726846" y="2195329"/>
              <a:ext cx="2761617" cy="410646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381" cap="flat" cmpd="sng" algn="ctr">
              <a:solidFill>
                <a:srgbClr val="BDBDBD">
                  <a:alpha val="9108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0" name="PA_文本框 202">
              <a:extLst>
                <a:ext uri="{FF2B5EF4-FFF2-40B4-BE49-F238E27FC236}">
                  <a16:creationId xmlns:a16="http://schemas.microsoft.com/office/drawing/2014/main" id="{70B1DEE2-BEFD-4E4E-8DEA-A8098FCB3B57}"/>
                </a:ext>
              </a:extLst>
            </p:cNvPr>
            <p:cNvSpPr txBox="1"/>
            <p:nvPr>
              <p:custDataLst>
                <p:tags r:id="rId103"/>
              </p:custDataLst>
            </p:nvPr>
          </p:nvSpPr>
          <p:spPr>
            <a:xfrm>
              <a:off x="-744144" y="2219858"/>
              <a:ext cx="2739186" cy="407310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525">
              <a:solidFill>
                <a:srgbClr val="BDBDBD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52" name="任意多边形 30">
            <a:extLst>
              <a:ext uri="{FF2B5EF4-FFF2-40B4-BE49-F238E27FC236}">
                <a16:creationId xmlns:a16="http://schemas.microsoft.com/office/drawing/2014/main" id="{625FF5EB-12DB-4436-A6C1-2AC9E924574A}"/>
              </a:ext>
            </a:extLst>
          </p:cNvPr>
          <p:cNvSpPr/>
          <p:nvPr/>
        </p:nvSpPr>
        <p:spPr bwMode="auto">
          <a:xfrm rot="16200000">
            <a:off x="-2190768" y="2688923"/>
            <a:ext cx="7005685" cy="1482783"/>
          </a:xfrm>
          <a:custGeom>
            <a:avLst/>
            <a:gdLst>
              <a:gd name="connsiteX0" fmla="*/ 0 w 8154436"/>
              <a:gd name="connsiteY0" fmla="*/ 0 h 3107718"/>
              <a:gd name="connsiteX1" fmla="*/ 15019 w 8154436"/>
              <a:gd name="connsiteY1" fmla="*/ 2944 h 3107718"/>
              <a:gd name="connsiteX2" fmla="*/ 4077218 w 8154436"/>
              <a:gd name="connsiteY2" fmla="*/ 302788 h 3107718"/>
              <a:gd name="connsiteX3" fmla="*/ 8139417 w 8154436"/>
              <a:gd name="connsiteY3" fmla="*/ 2944 h 3107718"/>
              <a:gd name="connsiteX4" fmla="*/ 8154436 w 8154436"/>
              <a:gd name="connsiteY4" fmla="*/ 0 h 3107718"/>
              <a:gd name="connsiteX5" fmla="*/ 8154436 w 8154436"/>
              <a:gd name="connsiteY5" fmla="*/ 3107718 h 3107718"/>
              <a:gd name="connsiteX6" fmla="*/ 8139417 w 8154436"/>
              <a:gd name="connsiteY6" fmla="*/ 3104773 h 3107718"/>
              <a:gd name="connsiteX7" fmla="*/ 4077218 w 8154436"/>
              <a:gd name="connsiteY7" fmla="*/ 2804929 h 3107718"/>
              <a:gd name="connsiteX8" fmla="*/ 15019 w 8154436"/>
              <a:gd name="connsiteY8" fmla="*/ 3104773 h 3107718"/>
              <a:gd name="connsiteX9" fmla="*/ 0 w 8154436"/>
              <a:gd name="connsiteY9" fmla="*/ 3107718 h 310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54436" h="3107718">
                <a:moveTo>
                  <a:pt x="0" y="0"/>
                </a:moveTo>
                <a:lnTo>
                  <a:pt x="15019" y="2944"/>
                </a:lnTo>
                <a:cubicBezTo>
                  <a:pt x="1054626" y="188203"/>
                  <a:pt x="2490831" y="302788"/>
                  <a:pt x="4077218" y="302788"/>
                </a:cubicBezTo>
                <a:cubicBezTo>
                  <a:pt x="5663606" y="302788"/>
                  <a:pt x="7099810" y="188203"/>
                  <a:pt x="8139417" y="2944"/>
                </a:cubicBezTo>
                <a:lnTo>
                  <a:pt x="8154436" y="0"/>
                </a:lnTo>
                <a:lnTo>
                  <a:pt x="8154436" y="3107718"/>
                </a:lnTo>
                <a:lnTo>
                  <a:pt x="8139417" y="3104773"/>
                </a:lnTo>
                <a:cubicBezTo>
                  <a:pt x="7099810" y="2919514"/>
                  <a:pt x="5663606" y="2804929"/>
                  <a:pt x="4077218" y="2804929"/>
                </a:cubicBezTo>
                <a:cubicBezTo>
                  <a:pt x="2490831" y="2804929"/>
                  <a:pt x="1054626" y="2919514"/>
                  <a:pt x="15019" y="3104773"/>
                </a:cubicBezTo>
                <a:lnTo>
                  <a:pt x="0" y="3107718"/>
                </a:ln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54FCCF49-4579-4C17-BD48-F5CE4BE5E84F}"/>
              </a:ext>
            </a:extLst>
          </p:cNvPr>
          <p:cNvSpPr/>
          <p:nvPr/>
        </p:nvSpPr>
        <p:spPr>
          <a:xfrm>
            <a:off x="-101911" y="0"/>
            <a:ext cx="1978192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8F88B415-3E4D-4024-BC3A-0A9E285C8031}"/>
              </a:ext>
            </a:extLst>
          </p:cNvPr>
          <p:cNvCxnSpPr/>
          <p:nvPr/>
        </p:nvCxnSpPr>
        <p:spPr>
          <a:xfrm>
            <a:off x="-89385" y="1215025"/>
            <a:ext cx="19781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图片 164">
            <a:extLst>
              <a:ext uri="{FF2B5EF4-FFF2-40B4-BE49-F238E27FC236}">
                <a16:creationId xmlns:a16="http://schemas.microsoft.com/office/drawing/2014/main" id="{D357ADD2-317E-48F8-BA8E-EF5AFADC4509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819" y="3229666"/>
            <a:ext cx="4589816" cy="306203"/>
          </a:xfrm>
          <a:prstGeom prst="rect">
            <a:avLst/>
          </a:prstGeom>
        </p:spPr>
      </p:pic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60362725-44A9-4558-8EB9-E498E77F46CD}"/>
              </a:ext>
            </a:extLst>
          </p:cNvPr>
          <p:cNvCxnSpPr/>
          <p:nvPr/>
        </p:nvCxnSpPr>
        <p:spPr>
          <a:xfrm>
            <a:off x="2942082" y="3014949"/>
            <a:ext cx="3443047" cy="0"/>
          </a:xfrm>
          <a:prstGeom prst="line">
            <a:avLst/>
          </a:prstGeom>
          <a:ln w="12700">
            <a:solidFill>
              <a:schemeClr val="bg1">
                <a:lumMod val="85000"/>
                <a:alpha val="9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062B454F-1D8F-4CEB-88C1-20F168F1F245}"/>
              </a:ext>
            </a:extLst>
          </p:cNvPr>
          <p:cNvCxnSpPr/>
          <p:nvPr/>
        </p:nvCxnSpPr>
        <p:spPr>
          <a:xfrm>
            <a:off x="2870891" y="4400776"/>
            <a:ext cx="3443047" cy="0"/>
          </a:xfrm>
          <a:prstGeom prst="line">
            <a:avLst/>
          </a:prstGeom>
          <a:ln w="12700">
            <a:solidFill>
              <a:schemeClr val="bg1">
                <a:lumMod val="85000"/>
                <a:alpha val="9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 descr="页面标题">
            <a:extLst>
              <a:ext uri="{FF2B5EF4-FFF2-40B4-BE49-F238E27FC236}">
                <a16:creationId xmlns:a16="http://schemas.microsoft.com/office/drawing/2014/main" id="{F25B2FC6-790C-497C-8B4B-1F4756B8C570}"/>
              </a:ext>
            </a:extLst>
          </p:cNvPr>
          <p:cNvSpPr txBox="1"/>
          <p:nvPr/>
        </p:nvSpPr>
        <p:spPr>
          <a:xfrm>
            <a:off x="93459" y="595979"/>
            <a:ext cx="5588000" cy="33855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不可继承的属性</a:t>
            </a:r>
          </a:p>
        </p:txBody>
      </p:sp>
      <p:sp>
        <p:nvSpPr>
          <p:cNvPr id="25" name="文本框 24" descr="段落内容1">
            <a:extLst>
              <a:ext uri="{FF2B5EF4-FFF2-40B4-BE49-F238E27FC236}">
                <a16:creationId xmlns:a16="http://schemas.microsoft.com/office/drawing/2014/main" id="{176DA350-C803-4738-8A98-BAA3C8916300}"/>
              </a:ext>
            </a:extLst>
          </p:cNvPr>
          <p:cNvSpPr txBox="1"/>
          <p:nvPr/>
        </p:nvSpPr>
        <p:spPr>
          <a:xfrm>
            <a:off x="2837196" y="1115767"/>
            <a:ext cx="5668035" cy="55996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TW" sz="1200" b="1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1</a:t>
            </a:r>
            <a:r>
              <a:rPr lang="zh-TW" altLang="en-US" sz="1200" b="1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lang="en-US" altLang="zh-TW" sz="1200" b="1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display</a:t>
            </a:r>
            <a:r>
              <a:rPr lang="zh-TW" altLang="en-US" sz="1200" b="1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：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规定元素应该生成的框的类型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TW" sz="1200" b="1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2</a:t>
            </a:r>
            <a:r>
              <a:rPr lang="zh-TW" altLang="en-US" sz="1200" b="1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、文本属性：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vertical-align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：垂直文本对齐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text-decoration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：规定添加到文本的装饰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text-shadow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：文本阴影效果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white-space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：空白符的处理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TW" sz="1200" b="1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3</a:t>
            </a:r>
            <a:r>
              <a:rPr lang="zh-TW" altLang="en-US" sz="1200" b="1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、盒子模型的属性：</a:t>
            </a: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width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height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margin 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margin-top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margin-right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margin-bottom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margin-left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border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border-style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border-top-style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border-right-style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border-bottom-style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border-left-style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border-width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border-top-width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border-right-right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border-bottom-width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border-left-width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border-color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border-top-color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border-right-color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border-bottom-color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border-left-color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border-top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border-right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border-bottom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border-left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padding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padding-top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padding-right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padding-bottom</a:t>
            </a:r>
            <a:r>
              <a:rPr lang="zh-TW" altLang="en-US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 Light"/>
                <a:ea typeface="微软雅黑 Light"/>
              </a:rPr>
              <a:t>padding-left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8B65249E-7AC5-4F12-ACFA-B80A57FFC848}"/>
              </a:ext>
            </a:extLst>
          </p:cNvPr>
          <p:cNvSpPr/>
          <p:nvPr/>
        </p:nvSpPr>
        <p:spPr>
          <a:xfrm>
            <a:off x="-164807" y="3094829"/>
            <a:ext cx="18389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</a:p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不可继承的属性</a:t>
            </a:r>
            <a:endParaRPr kumimoji="0" lang="zh-CN" altLang="zh-CN" sz="1400" b="0" i="0" u="none" strike="noStrike" kern="1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ADAD5BC8-FA7C-4A27-B801-533296AF33FC}"/>
              </a:ext>
            </a:extLst>
          </p:cNvPr>
          <p:cNvSpPr/>
          <p:nvPr/>
        </p:nvSpPr>
        <p:spPr>
          <a:xfrm>
            <a:off x="-126334" y="1545518"/>
            <a:ext cx="18004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00" cap="none" spc="0" normalizeH="0" baseline="0" noProof="0" dirty="0">
                <a:ln>
                  <a:noFill/>
                </a:ln>
                <a:solidFill>
                  <a:srgbClr val="262626">
                    <a:alpha val="3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</a:p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srgbClr val="262626">
                    <a:alpha val="3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可继承的属性</a:t>
            </a: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7809C3F7-6F0C-4124-A13F-678C48DC43A5}"/>
              </a:ext>
            </a:extLst>
          </p:cNvPr>
          <p:cNvSpPr/>
          <p:nvPr/>
        </p:nvSpPr>
        <p:spPr>
          <a:xfrm>
            <a:off x="-141424" y="4644141"/>
            <a:ext cx="18004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00" cap="none" spc="0" normalizeH="0" baseline="0" noProof="0" dirty="0">
                <a:ln>
                  <a:noFill/>
                </a:ln>
                <a:solidFill>
                  <a:srgbClr val="262626">
                    <a:alpha val="30000"/>
                  </a:srgbClr>
                </a:solidFill>
                <a:effectLst/>
                <a:uLnTx/>
                <a:uFillTx/>
                <a:latin typeface="苹方 粗体"/>
                <a:ea typeface="+mj-ea"/>
                <a:cs typeface="Times New Roman" panose="02020603050405020304" pitchFamily="18" charset="0"/>
              </a:rPr>
              <a:t>03</a:t>
            </a:r>
          </a:p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prstClr val="black">
                    <a:alpha val="3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属性的继承问题</a:t>
            </a:r>
            <a:endParaRPr kumimoji="0" lang="zh-CN" altLang="zh-CN" sz="1400" b="0" i="0" u="none" strike="noStrike" kern="100" cap="none" spc="0" normalizeH="0" baseline="0" noProof="0" dirty="0">
              <a:ln>
                <a:noFill/>
              </a:ln>
              <a:solidFill>
                <a:srgbClr val="262626">
                  <a:alpha val="30000"/>
                </a:srgbClr>
              </a:solidFill>
              <a:effectLst/>
              <a:uLnTx/>
              <a:uFillTx/>
              <a:latin typeface="苹方 粗体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94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PA_组合 177">
            <a:extLst>
              <a:ext uri="{FF2B5EF4-FFF2-40B4-BE49-F238E27FC236}">
                <a16:creationId xmlns:a16="http://schemas.microsoft.com/office/drawing/2014/main" id="{CB24FB45-CA73-4AB5-BF5D-847C44F9432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901511" y="-1505313"/>
            <a:ext cx="8983194" cy="9343863"/>
            <a:chOff x="-1103364" y="-257577"/>
            <a:chExt cx="7154679" cy="7441934"/>
          </a:xfrm>
        </p:grpSpPr>
        <p:sp>
          <p:nvSpPr>
            <p:cNvPr id="179" name="PA_文本框 202">
              <a:extLst>
                <a:ext uri="{FF2B5EF4-FFF2-40B4-BE49-F238E27FC236}">
                  <a16:creationId xmlns:a16="http://schemas.microsoft.com/office/drawing/2014/main" id="{B4772511-1195-4D02-9293-DB628024790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 rot="10800000">
              <a:off x="1002938" y="-257577"/>
              <a:ext cx="5004744" cy="744193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>
              <a:solidFill>
                <a:srgbClr val="BDBDBD">
                  <a:alpha val="0"/>
                </a:srgbClr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0" name="PA_文本框 202">
              <a:extLst>
                <a:ext uri="{FF2B5EF4-FFF2-40B4-BE49-F238E27FC236}">
                  <a16:creationId xmlns:a16="http://schemas.microsoft.com/office/drawing/2014/main" id="{22BFEAAB-E5E2-41EB-B23A-4640CFC58502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 rot="10693069">
              <a:off x="985640" y="-233048"/>
              <a:ext cx="4982313" cy="740858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494" cap="flat" cmpd="sng" algn="ctr">
              <a:solidFill>
                <a:srgbClr val="BDBDBD">
                  <a:alpha val="91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1" name="PA_文本框 202">
              <a:extLst>
                <a:ext uri="{FF2B5EF4-FFF2-40B4-BE49-F238E27FC236}">
                  <a16:creationId xmlns:a16="http://schemas.microsoft.com/office/drawing/2014/main" id="{14548770-B434-4263-9A64-F73E003F9F5B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 rot="10586138">
              <a:off x="968342" y="-208519"/>
              <a:ext cx="4959882" cy="737522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462" cap="flat" cmpd="sng" algn="ctr">
              <a:solidFill>
                <a:srgbClr val="BDBDBD">
                  <a:alpha val="182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2" name="PA_文本框 202">
              <a:extLst>
                <a:ext uri="{FF2B5EF4-FFF2-40B4-BE49-F238E27FC236}">
                  <a16:creationId xmlns:a16="http://schemas.microsoft.com/office/drawing/2014/main" id="{5BE0CFF0-6D61-424E-A233-6F9338C87DF7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 rot="10479208">
              <a:off x="951044" y="-183990"/>
              <a:ext cx="4937450" cy="734187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431" cap="flat" cmpd="sng" algn="ctr">
              <a:solidFill>
                <a:srgbClr val="BDBDBD">
                  <a:alpha val="273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3" name="PA_文本框 202">
              <a:extLst>
                <a:ext uri="{FF2B5EF4-FFF2-40B4-BE49-F238E27FC236}">
                  <a16:creationId xmlns:a16="http://schemas.microsoft.com/office/drawing/2014/main" id="{FB220914-F3B5-4052-9117-F2DD5DB43F4B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 rot="10372278">
              <a:off x="933747" y="-159461"/>
              <a:ext cx="4915019" cy="730851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399" cap="flat" cmpd="sng" algn="ctr">
              <a:solidFill>
                <a:srgbClr val="BDBDBD">
                  <a:alpha val="364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4" name="PA_文本框 202">
              <a:extLst>
                <a:ext uri="{FF2B5EF4-FFF2-40B4-BE49-F238E27FC236}">
                  <a16:creationId xmlns:a16="http://schemas.microsoft.com/office/drawing/2014/main" id="{20D66A81-1108-4CFE-83FC-7AC21CA82C89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 rot="10265347">
              <a:off x="916449" y="-134932"/>
              <a:ext cx="4892588" cy="7275161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368" cap="flat" cmpd="sng" algn="ctr">
              <a:solidFill>
                <a:srgbClr val="BDBDBD">
                  <a:alpha val="455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5" name="PA_文本框 202">
              <a:extLst>
                <a:ext uri="{FF2B5EF4-FFF2-40B4-BE49-F238E27FC236}">
                  <a16:creationId xmlns:a16="http://schemas.microsoft.com/office/drawing/2014/main" id="{0A33B2E5-4286-43C4-AC93-50A6A97A2891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 rot="10158416">
              <a:off x="899151" y="-110403"/>
              <a:ext cx="4870157" cy="7241806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336" cap="flat" cmpd="sng" algn="ctr">
              <a:solidFill>
                <a:srgbClr val="BDBDBD">
                  <a:alpha val="546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6" name="PA_文本框 202">
              <a:extLst>
                <a:ext uri="{FF2B5EF4-FFF2-40B4-BE49-F238E27FC236}">
                  <a16:creationId xmlns:a16="http://schemas.microsoft.com/office/drawing/2014/main" id="{0C36EDA1-FC20-4CF3-8A5D-E190E07CFEA1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 rot="10051485">
              <a:off x="881853" y="-85874"/>
              <a:ext cx="4847725" cy="7208451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305" cap="flat" cmpd="sng" algn="ctr">
              <a:solidFill>
                <a:srgbClr val="BDBDBD">
                  <a:alpha val="637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7" name="PA_文本框 202">
              <a:extLst>
                <a:ext uri="{FF2B5EF4-FFF2-40B4-BE49-F238E27FC236}">
                  <a16:creationId xmlns:a16="http://schemas.microsoft.com/office/drawing/2014/main" id="{00236AAC-A599-41F5-BB61-A3C92393422A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 rot="9944554">
              <a:off x="864555" y="-61345"/>
              <a:ext cx="4825294" cy="7175096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274" cap="flat" cmpd="sng" algn="ctr">
              <a:solidFill>
                <a:srgbClr val="BDBDBD">
                  <a:alpha val="728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8" name="PA_文本框 202">
              <a:extLst>
                <a:ext uri="{FF2B5EF4-FFF2-40B4-BE49-F238E27FC236}">
                  <a16:creationId xmlns:a16="http://schemas.microsoft.com/office/drawing/2014/main" id="{790A16FA-671F-4BC9-A44C-59A8FD9A3E2B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 rot="9837623">
              <a:off x="847257" y="-36815"/>
              <a:ext cx="4802863" cy="7141742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242" cap="flat" cmpd="sng" algn="ctr">
              <a:solidFill>
                <a:srgbClr val="BDBDBD">
                  <a:alpha val="819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9" name="PA_文本框 202">
              <a:extLst>
                <a:ext uri="{FF2B5EF4-FFF2-40B4-BE49-F238E27FC236}">
                  <a16:creationId xmlns:a16="http://schemas.microsoft.com/office/drawing/2014/main" id="{D0CAF8A2-099B-47E8-B797-EEDA856BDEDF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 rot="9730693">
              <a:off x="829960" y="-12286"/>
              <a:ext cx="4780431" cy="7108387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211" cap="flat" cmpd="sng" algn="ctr">
              <a:solidFill>
                <a:srgbClr val="BDBDBD">
                  <a:alpha val="910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0" name="PA_文本框 202">
              <a:extLst>
                <a:ext uri="{FF2B5EF4-FFF2-40B4-BE49-F238E27FC236}">
                  <a16:creationId xmlns:a16="http://schemas.microsoft.com/office/drawing/2014/main" id="{74385B62-4280-41D2-956F-F391E16D288C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 rot="9623763">
              <a:off x="812662" y="12243"/>
              <a:ext cx="4758000" cy="7075032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179" cap="flat" cmpd="sng" algn="ctr">
              <a:solidFill>
                <a:srgbClr val="BDBDBD">
                  <a:alpha val="1002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1" name="PA_文本框 202">
              <a:extLst>
                <a:ext uri="{FF2B5EF4-FFF2-40B4-BE49-F238E27FC236}">
                  <a16:creationId xmlns:a16="http://schemas.microsoft.com/office/drawing/2014/main" id="{7FED6C89-D337-440C-8FFF-D02E905617B9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 rot="9516832">
              <a:off x="795364" y="36772"/>
              <a:ext cx="4735569" cy="7041677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148" cap="flat" cmpd="sng" algn="ctr">
              <a:solidFill>
                <a:srgbClr val="BDBDBD">
                  <a:alpha val="1093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2" name="PA_文本框 202">
              <a:extLst>
                <a:ext uri="{FF2B5EF4-FFF2-40B4-BE49-F238E27FC236}">
                  <a16:creationId xmlns:a16="http://schemas.microsoft.com/office/drawing/2014/main" id="{B91A634A-7BA3-4422-9CFC-281CEBD278DA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 rot="9409901">
              <a:off x="778066" y="61301"/>
              <a:ext cx="4713138" cy="7008323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116" cap="flat" cmpd="sng" algn="ctr">
              <a:solidFill>
                <a:srgbClr val="BDBDBD">
                  <a:alpha val="1184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3" name="PA_文本框 202">
              <a:extLst>
                <a:ext uri="{FF2B5EF4-FFF2-40B4-BE49-F238E27FC236}">
                  <a16:creationId xmlns:a16="http://schemas.microsoft.com/office/drawing/2014/main" id="{82B48565-885A-4CC0-BEB0-84A031CDB5C7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 rot="9302970">
              <a:off x="760768" y="85830"/>
              <a:ext cx="4690706" cy="6974968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085" cap="flat" cmpd="sng" algn="ctr">
              <a:solidFill>
                <a:srgbClr val="BDBDBD">
                  <a:alpha val="1275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4" name="PA_文本框 202">
              <a:extLst>
                <a:ext uri="{FF2B5EF4-FFF2-40B4-BE49-F238E27FC236}">
                  <a16:creationId xmlns:a16="http://schemas.microsoft.com/office/drawing/2014/main" id="{D27F7214-CB40-455F-BFFD-F437820E6C31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 rot="9196040">
              <a:off x="743470" y="110359"/>
              <a:ext cx="4668275" cy="6941613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053" cap="flat" cmpd="sng" algn="ctr">
              <a:solidFill>
                <a:srgbClr val="BDBDBD">
                  <a:alpha val="1366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5" name="PA_文本框 202">
              <a:extLst>
                <a:ext uri="{FF2B5EF4-FFF2-40B4-BE49-F238E27FC236}">
                  <a16:creationId xmlns:a16="http://schemas.microsoft.com/office/drawing/2014/main" id="{E85A6047-7977-4EAE-AF58-B809F596F8F2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 rot="9089109">
              <a:off x="726173" y="134888"/>
              <a:ext cx="4645844" cy="6908258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022" cap="flat" cmpd="sng" algn="ctr">
              <a:solidFill>
                <a:srgbClr val="BDBDBD">
                  <a:alpha val="1457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6" name="PA_文本框 202">
              <a:extLst>
                <a:ext uri="{FF2B5EF4-FFF2-40B4-BE49-F238E27FC236}">
                  <a16:creationId xmlns:a16="http://schemas.microsoft.com/office/drawing/2014/main" id="{35B56206-C8D6-42B1-A489-7406B7C42602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 rot="8982178">
              <a:off x="708875" y="159417"/>
              <a:ext cx="4623412" cy="687490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991" cap="flat" cmpd="sng" algn="ctr">
              <a:solidFill>
                <a:srgbClr val="BDBDBD">
                  <a:alpha val="1548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7" name="PA_文本框 202">
              <a:extLst>
                <a:ext uri="{FF2B5EF4-FFF2-40B4-BE49-F238E27FC236}">
                  <a16:creationId xmlns:a16="http://schemas.microsoft.com/office/drawing/2014/main" id="{029A269B-E75F-4A21-BF9A-B7F5BA597D3F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 rot="8875247">
              <a:off x="691577" y="183946"/>
              <a:ext cx="4600981" cy="6841549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959" cap="flat" cmpd="sng" algn="ctr">
              <a:solidFill>
                <a:srgbClr val="BDBDBD">
                  <a:alpha val="1639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8" name="PA_文本框 202">
              <a:extLst>
                <a:ext uri="{FF2B5EF4-FFF2-40B4-BE49-F238E27FC236}">
                  <a16:creationId xmlns:a16="http://schemas.microsoft.com/office/drawing/2014/main" id="{5FEC6A3D-B3ED-4BF1-90F8-C5B4894AD6DA}"/>
                </a:ext>
              </a:extLst>
            </p:cNvPr>
            <p:cNvSpPr txBox="1"/>
            <p:nvPr>
              <p:custDataLst>
                <p:tags r:id="rId21"/>
              </p:custDataLst>
            </p:nvPr>
          </p:nvSpPr>
          <p:spPr>
            <a:xfrm rot="8768317">
              <a:off x="674279" y="208475"/>
              <a:ext cx="4578550" cy="680819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928" cap="flat" cmpd="sng" algn="ctr">
              <a:solidFill>
                <a:srgbClr val="BDBDBD">
                  <a:alpha val="1730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7" name="PA_文本框 202">
              <a:extLst>
                <a:ext uri="{FF2B5EF4-FFF2-40B4-BE49-F238E27FC236}">
                  <a16:creationId xmlns:a16="http://schemas.microsoft.com/office/drawing/2014/main" id="{EE4BF101-1966-4454-A1D5-94B74EE6B714}"/>
                </a:ext>
              </a:extLst>
            </p:cNvPr>
            <p:cNvSpPr txBox="1"/>
            <p:nvPr>
              <p:custDataLst>
                <p:tags r:id="rId22"/>
              </p:custDataLst>
            </p:nvPr>
          </p:nvSpPr>
          <p:spPr>
            <a:xfrm rot="8661387">
              <a:off x="656981" y="233004"/>
              <a:ext cx="4556119" cy="6774839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896" cap="flat" cmpd="sng" algn="ctr">
              <a:solidFill>
                <a:srgbClr val="BDBDBD">
                  <a:alpha val="1821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0" name="PA_文本框 202">
              <a:extLst>
                <a:ext uri="{FF2B5EF4-FFF2-40B4-BE49-F238E27FC236}">
                  <a16:creationId xmlns:a16="http://schemas.microsoft.com/office/drawing/2014/main" id="{26F0FFF1-FBEC-455C-AEC1-8C45CE154CDD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 rot="8554455">
              <a:off x="639683" y="257533"/>
              <a:ext cx="4533688" cy="674148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865" cap="flat" cmpd="sng" algn="ctr">
              <a:solidFill>
                <a:srgbClr val="BDBDBD">
                  <a:alpha val="1912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1" name="PA_文本框 202">
              <a:extLst>
                <a:ext uri="{FF2B5EF4-FFF2-40B4-BE49-F238E27FC236}">
                  <a16:creationId xmlns:a16="http://schemas.microsoft.com/office/drawing/2014/main" id="{C68AF2FE-AD11-4CD3-BDEC-AE0B464D83C4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 rot="8447525">
              <a:off x="622385" y="282062"/>
              <a:ext cx="4511256" cy="670813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833" cap="flat" cmpd="sng" algn="ctr">
              <a:solidFill>
                <a:srgbClr val="BDBDBD">
                  <a:alpha val="2004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2" name="PA_文本框 202">
              <a:extLst>
                <a:ext uri="{FF2B5EF4-FFF2-40B4-BE49-F238E27FC236}">
                  <a16:creationId xmlns:a16="http://schemas.microsoft.com/office/drawing/2014/main" id="{AB6354E2-CC49-4A50-A434-8104B2340709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 rot="8340594">
              <a:off x="605088" y="306591"/>
              <a:ext cx="4488825" cy="667477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802" cap="flat" cmpd="sng" algn="ctr">
              <a:solidFill>
                <a:srgbClr val="BDBDBD">
                  <a:alpha val="2095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3" name="PA_文本框 202">
              <a:extLst>
                <a:ext uri="{FF2B5EF4-FFF2-40B4-BE49-F238E27FC236}">
                  <a16:creationId xmlns:a16="http://schemas.microsoft.com/office/drawing/2014/main" id="{D317B520-E779-4FC0-9186-5F440A695149}"/>
                </a:ext>
              </a:extLst>
            </p:cNvPr>
            <p:cNvSpPr txBox="1"/>
            <p:nvPr>
              <p:custDataLst>
                <p:tags r:id="rId26"/>
              </p:custDataLst>
            </p:nvPr>
          </p:nvSpPr>
          <p:spPr>
            <a:xfrm rot="8233663">
              <a:off x="587790" y="331120"/>
              <a:ext cx="4466394" cy="664142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771" cap="flat" cmpd="sng" algn="ctr">
              <a:solidFill>
                <a:srgbClr val="BDBDBD">
                  <a:alpha val="2186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4" name="PA_文本框 202">
              <a:extLst>
                <a:ext uri="{FF2B5EF4-FFF2-40B4-BE49-F238E27FC236}">
                  <a16:creationId xmlns:a16="http://schemas.microsoft.com/office/drawing/2014/main" id="{370D23B4-7CF3-4282-A07A-85820AD498A9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 rot="8126732">
              <a:off x="570492" y="355649"/>
              <a:ext cx="4443962" cy="6608066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739" cap="flat" cmpd="sng" algn="ctr">
              <a:solidFill>
                <a:srgbClr val="BDBDBD">
                  <a:alpha val="2277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5" name="PA_文本框 202">
              <a:extLst>
                <a:ext uri="{FF2B5EF4-FFF2-40B4-BE49-F238E27FC236}">
                  <a16:creationId xmlns:a16="http://schemas.microsoft.com/office/drawing/2014/main" id="{D23C64A0-B34D-4095-9431-B8A99A0E5983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 rot="8019802">
              <a:off x="553194" y="380178"/>
              <a:ext cx="4421531" cy="6574711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708" cap="flat" cmpd="sng" algn="ctr">
              <a:solidFill>
                <a:srgbClr val="BDBDBD">
                  <a:alpha val="2368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6" name="PA_文本框 202">
              <a:extLst>
                <a:ext uri="{FF2B5EF4-FFF2-40B4-BE49-F238E27FC236}">
                  <a16:creationId xmlns:a16="http://schemas.microsoft.com/office/drawing/2014/main" id="{A409A84F-D853-4B53-9E21-F7D05B7BA2DA}"/>
                </a:ext>
              </a:extLst>
            </p:cNvPr>
            <p:cNvSpPr txBox="1"/>
            <p:nvPr>
              <p:custDataLst>
                <p:tags r:id="rId29"/>
              </p:custDataLst>
            </p:nvPr>
          </p:nvSpPr>
          <p:spPr>
            <a:xfrm rot="7912872">
              <a:off x="535896" y="404708"/>
              <a:ext cx="4399100" cy="6541356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676" cap="flat" cmpd="sng" algn="ctr">
              <a:solidFill>
                <a:srgbClr val="BDBDBD">
                  <a:alpha val="2459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7" name="PA_文本框 202">
              <a:extLst>
                <a:ext uri="{FF2B5EF4-FFF2-40B4-BE49-F238E27FC236}">
                  <a16:creationId xmlns:a16="http://schemas.microsoft.com/office/drawing/2014/main" id="{FA303B64-9018-4108-BF5B-018D07FC36A7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 rot="7805941">
              <a:off x="518598" y="429237"/>
              <a:ext cx="4376669" cy="6508001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645" cap="flat" cmpd="sng" algn="ctr">
              <a:solidFill>
                <a:srgbClr val="BDBDBD">
                  <a:alpha val="2550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8" name="PA_文本框 202">
              <a:extLst>
                <a:ext uri="{FF2B5EF4-FFF2-40B4-BE49-F238E27FC236}">
                  <a16:creationId xmlns:a16="http://schemas.microsoft.com/office/drawing/2014/main" id="{046CDCA0-8052-44DD-A7EC-7A08BBC4B08B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 rot="7699010">
              <a:off x="501301" y="453766"/>
              <a:ext cx="4354237" cy="6474647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613" cap="flat" cmpd="sng" algn="ctr">
              <a:solidFill>
                <a:srgbClr val="BDBDBD">
                  <a:alpha val="2641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9" name="PA_文本框 202">
              <a:extLst>
                <a:ext uri="{FF2B5EF4-FFF2-40B4-BE49-F238E27FC236}">
                  <a16:creationId xmlns:a16="http://schemas.microsoft.com/office/drawing/2014/main" id="{459B012A-4E43-44DF-94AD-ECAB306987C6}"/>
                </a:ext>
              </a:extLst>
            </p:cNvPr>
            <p:cNvSpPr txBox="1"/>
            <p:nvPr>
              <p:custDataLst>
                <p:tags r:id="rId32"/>
              </p:custDataLst>
            </p:nvPr>
          </p:nvSpPr>
          <p:spPr>
            <a:xfrm rot="7592079">
              <a:off x="484003" y="478295"/>
              <a:ext cx="4331806" cy="6441292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582" cap="flat" cmpd="sng" algn="ctr">
              <a:solidFill>
                <a:srgbClr val="BDBDBD">
                  <a:alpha val="2732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0" name="PA_文本框 202">
              <a:extLst>
                <a:ext uri="{FF2B5EF4-FFF2-40B4-BE49-F238E27FC236}">
                  <a16:creationId xmlns:a16="http://schemas.microsoft.com/office/drawing/2014/main" id="{1594FF69-12EC-4D77-9E84-352D133EE25C}"/>
                </a:ext>
              </a:extLst>
            </p:cNvPr>
            <p:cNvSpPr txBox="1"/>
            <p:nvPr>
              <p:custDataLst>
                <p:tags r:id="rId33"/>
              </p:custDataLst>
            </p:nvPr>
          </p:nvSpPr>
          <p:spPr>
            <a:xfrm rot="7485148">
              <a:off x="466705" y="502824"/>
              <a:ext cx="4309375" cy="6407937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550" cap="flat" cmpd="sng" algn="ctr">
              <a:solidFill>
                <a:srgbClr val="BDBDBD">
                  <a:alpha val="2823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1" name="PA_文本框 202">
              <a:extLst>
                <a:ext uri="{FF2B5EF4-FFF2-40B4-BE49-F238E27FC236}">
                  <a16:creationId xmlns:a16="http://schemas.microsoft.com/office/drawing/2014/main" id="{B3A6B050-2E44-4C64-B3CA-0F67AA265815}"/>
                </a:ext>
              </a:extLst>
            </p:cNvPr>
            <p:cNvSpPr txBox="1"/>
            <p:nvPr>
              <p:custDataLst>
                <p:tags r:id="rId34"/>
              </p:custDataLst>
            </p:nvPr>
          </p:nvSpPr>
          <p:spPr>
            <a:xfrm rot="7378218">
              <a:off x="449407" y="527353"/>
              <a:ext cx="4286943" cy="6374582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519" cap="flat" cmpd="sng" algn="ctr">
              <a:solidFill>
                <a:srgbClr val="BDBDBD">
                  <a:alpha val="2914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2" name="PA_文本框 202">
              <a:extLst>
                <a:ext uri="{FF2B5EF4-FFF2-40B4-BE49-F238E27FC236}">
                  <a16:creationId xmlns:a16="http://schemas.microsoft.com/office/drawing/2014/main" id="{D960CBA5-2444-46BB-884E-DAD9B344965F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 rot="7271288">
              <a:off x="432109" y="551882"/>
              <a:ext cx="4264512" cy="6341228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488" cap="flat" cmpd="sng" algn="ctr">
              <a:solidFill>
                <a:srgbClr val="BDBDBD">
                  <a:alpha val="3005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3" name="PA_文本框 202">
              <a:extLst>
                <a:ext uri="{FF2B5EF4-FFF2-40B4-BE49-F238E27FC236}">
                  <a16:creationId xmlns:a16="http://schemas.microsoft.com/office/drawing/2014/main" id="{B3EC81EC-A3BF-4E18-A845-A30810C6F73F}"/>
                </a:ext>
              </a:extLst>
            </p:cNvPr>
            <p:cNvSpPr txBox="1"/>
            <p:nvPr>
              <p:custDataLst>
                <p:tags r:id="rId36"/>
              </p:custDataLst>
            </p:nvPr>
          </p:nvSpPr>
          <p:spPr>
            <a:xfrm rot="7164357">
              <a:off x="414811" y="576411"/>
              <a:ext cx="4242081" cy="6307873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456" cap="flat" cmpd="sng" algn="ctr">
              <a:solidFill>
                <a:srgbClr val="BDBDBD">
                  <a:alpha val="3097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4" name="PA_文本框 202">
              <a:extLst>
                <a:ext uri="{FF2B5EF4-FFF2-40B4-BE49-F238E27FC236}">
                  <a16:creationId xmlns:a16="http://schemas.microsoft.com/office/drawing/2014/main" id="{3FCD567E-6721-43EE-9CAC-7948089D29A1}"/>
                </a:ext>
              </a:extLst>
            </p:cNvPr>
            <p:cNvSpPr txBox="1"/>
            <p:nvPr>
              <p:custDataLst>
                <p:tags r:id="rId37"/>
              </p:custDataLst>
            </p:nvPr>
          </p:nvSpPr>
          <p:spPr>
            <a:xfrm rot="7057426">
              <a:off x="397513" y="600940"/>
              <a:ext cx="4219650" cy="6274518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425" cap="flat" cmpd="sng" algn="ctr">
              <a:solidFill>
                <a:srgbClr val="BDBDBD">
                  <a:alpha val="3188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5" name="PA_文本框 202">
              <a:extLst>
                <a:ext uri="{FF2B5EF4-FFF2-40B4-BE49-F238E27FC236}">
                  <a16:creationId xmlns:a16="http://schemas.microsoft.com/office/drawing/2014/main" id="{A241A0DC-5007-49D7-A6D6-2E84393881F2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 rot="6950495">
              <a:off x="380216" y="625469"/>
              <a:ext cx="4197218" cy="6241163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393" cap="flat" cmpd="sng" algn="ctr">
              <a:solidFill>
                <a:srgbClr val="BDBDBD">
                  <a:alpha val="3279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6" name="PA_文本框 202">
              <a:extLst>
                <a:ext uri="{FF2B5EF4-FFF2-40B4-BE49-F238E27FC236}">
                  <a16:creationId xmlns:a16="http://schemas.microsoft.com/office/drawing/2014/main" id="{BBA7D862-1A41-48F2-A327-33F4F73DDB16}"/>
                </a:ext>
              </a:extLst>
            </p:cNvPr>
            <p:cNvSpPr txBox="1"/>
            <p:nvPr>
              <p:custDataLst>
                <p:tags r:id="rId39"/>
              </p:custDataLst>
            </p:nvPr>
          </p:nvSpPr>
          <p:spPr>
            <a:xfrm rot="6843565">
              <a:off x="362918" y="649998"/>
              <a:ext cx="4174787" cy="6207809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362" cap="flat" cmpd="sng" algn="ctr">
              <a:solidFill>
                <a:srgbClr val="BDBDBD">
                  <a:alpha val="3370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7" name="PA_文本框 202">
              <a:extLst>
                <a:ext uri="{FF2B5EF4-FFF2-40B4-BE49-F238E27FC236}">
                  <a16:creationId xmlns:a16="http://schemas.microsoft.com/office/drawing/2014/main" id="{E2E6A9D8-B8F1-4DCE-A373-3AC231BFDEE9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 rot="6736634">
              <a:off x="345620" y="674527"/>
              <a:ext cx="4152356" cy="617445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330" cap="flat" cmpd="sng" algn="ctr">
              <a:solidFill>
                <a:srgbClr val="BDBDBD">
                  <a:alpha val="3461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8" name="PA_文本框 202">
              <a:extLst>
                <a:ext uri="{FF2B5EF4-FFF2-40B4-BE49-F238E27FC236}">
                  <a16:creationId xmlns:a16="http://schemas.microsoft.com/office/drawing/2014/main" id="{F6E61E49-2304-4D2C-9096-84AC773E03E9}"/>
                </a:ext>
              </a:extLst>
            </p:cNvPr>
            <p:cNvSpPr txBox="1"/>
            <p:nvPr>
              <p:custDataLst>
                <p:tags r:id="rId41"/>
              </p:custDataLst>
            </p:nvPr>
          </p:nvSpPr>
          <p:spPr>
            <a:xfrm rot="6629703">
              <a:off x="328322" y="699056"/>
              <a:ext cx="4129925" cy="6141099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299" cap="flat" cmpd="sng" algn="ctr">
              <a:solidFill>
                <a:srgbClr val="BDBDBD">
                  <a:alpha val="3552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9" name="PA_文本框 202">
              <a:extLst>
                <a:ext uri="{FF2B5EF4-FFF2-40B4-BE49-F238E27FC236}">
                  <a16:creationId xmlns:a16="http://schemas.microsoft.com/office/drawing/2014/main" id="{A8973076-8797-4222-A5B8-4FDACDB640FB}"/>
                </a:ext>
              </a:extLst>
            </p:cNvPr>
            <p:cNvSpPr txBox="1"/>
            <p:nvPr>
              <p:custDataLst>
                <p:tags r:id="rId42"/>
              </p:custDataLst>
            </p:nvPr>
          </p:nvSpPr>
          <p:spPr>
            <a:xfrm rot="6522773">
              <a:off x="311024" y="723585"/>
              <a:ext cx="4107493" cy="610774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268" cap="flat" cmpd="sng" algn="ctr">
              <a:solidFill>
                <a:srgbClr val="BDBDBD">
                  <a:alpha val="3643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0" name="PA_文本框 202">
              <a:extLst>
                <a:ext uri="{FF2B5EF4-FFF2-40B4-BE49-F238E27FC236}">
                  <a16:creationId xmlns:a16="http://schemas.microsoft.com/office/drawing/2014/main" id="{C79B0202-9F40-42CD-BD9A-39F53264718D}"/>
                </a:ext>
              </a:extLst>
            </p:cNvPr>
            <p:cNvSpPr txBox="1"/>
            <p:nvPr>
              <p:custDataLst>
                <p:tags r:id="rId43"/>
              </p:custDataLst>
            </p:nvPr>
          </p:nvSpPr>
          <p:spPr>
            <a:xfrm rot="6415842">
              <a:off x="293726" y="748114"/>
              <a:ext cx="4085062" cy="607439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236" cap="flat" cmpd="sng" algn="ctr">
              <a:solidFill>
                <a:srgbClr val="BDBDBD">
                  <a:alpha val="3734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1" name="PA_文本框 202">
              <a:extLst>
                <a:ext uri="{FF2B5EF4-FFF2-40B4-BE49-F238E27FC236}">
                  <a16:creationId xmlns:a16="http://schemas.microsoft.com/office/drawing/2014/main" id="{E6BB0C95-00E1-4EF7-AF1D-652A25FAE1B7}"/>
                </a:ext>
              </a:extLst>
            </p:cNvPr>
            <p:cNvSpPr txBox="1"/>
            <p:nvPr>
              <p:custDataLst>
                <p:tags r:id="rId44"/>
              </p:custDataLst>
            </p:nvPr>
          </p:nvSpPr>
          <p:spPr>
            <a:xfrm rot="6308911">
              <a:off x="276429" y="772643"/>
              <a:ext cx="4062631" cy="604103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205" cap="flat" cmpd="sng" algn="ctr">
              <a:solidFill>
                <a:srgbClr val="BDBDBD">
                  <a:alpha val="3825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2" name="PA_文本框 202">
              <a:extLst>
                <a:ext uri="{FF2B5EF4-FFF2-40B4-BE49-F238E27FC236}">
                  <a16:creationId xmlns:a16="http://schemas.microsoft.com/office/drawing/2014/main" id="{AECDC8A5-53A7-4C29-801B-77EAD5A23255}"/>
                </a:ext>
              </a:extLst>
            </p:cNvPr>
            <p:cNvSpPr txBox="1"/>
            <p:nvPr>
              <p:custDataLst>
                <p:tags r:id="rId45"/>
              </p:custDataLst>
            </p:nvPr>
          </p:nvSpPr>
          <p:spPr>
            <a:xfrm rot="6201980">
              <a:off x="259131" y="797172"/>
              <a:ext cx="4040200" cy="600768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173" cap="flat" cmpd="sng" algn="ctr">
              <a:solidFill>
                <a:srgbClr val="BDBDBD">
                  <a:alpha val="3916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3" name="PA_文本框 202">
              <a:extLst>
                <a:ext uri="{FF2B5EF4-FFF2-40B4-BE49-F238E27FC236}">
                  <a16:creationId xmlns:a16="http://schemas.microsoft.com/office/drawing/2014/main" id="{3F86702C-F1FE-4C52-A93F-525DD11D3633}"/>
                </a:ext>
              </a:extLst>
            </p:cNvPr>
            <p:cNvSpPr txBox="1"/>
            <p:nvPr>
              <p:custDataLst>
                <p:tags r:id="rId46"/>
              </p:custDataLst>
            </p:nvPr>
          </p:nvSpPr>
          <p:spPr>
            <a:xfrm rot="6095050">
              <a:off x="241833" y="821701"/>
              <a:ext cx="4017768" cy="597432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142" cap="flat" cmpd="sng" algn="ctr">
              <a:solidFill>
                <a:srgbClr val="BDBDBD">
                  <a:alpha val="4007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4" name="PA_文本框 202">
              <a:extLst>
                <a:ext uri="{FF2B5EF4-FFF2-40B4-BE49-F238E27FC236}">
                  <a16:creationId xmlns:a16="http://schemas.microsoft.com/office/drawing/2014/main" id="{87A8CC72-98F5-4CFD-872F-5429E10295F5}"/>
                </a:ext>
              </a:extLst>
            </p:cNvPr>
            <p:cNvSpPr txBox="1"/>
            <p:nvPr>
              <p:custDataLst>
                <p:tags r:id="rId47"/>
              </p:custDataLst>
            </p:nvPr>
          </p:nvSpPr>
          <p:spPr>
            <a:xfrm rot="5988119">
              <a:off x="224535" y="846231"/>
              <a:ext cx="3995337" cy="5940971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110" cap="flat" cmpd="sng" algn="ctr">
              <a:solidFill>
                <a:srgbClr val="BDBDBD">
                  <a:alpha val="4099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5" name="PA_文本框 202">
              <a:extLst>
                <a:ext uri="{FF2B5EF4-FFF2-40B4-BE49-F238E27FC236}">
                  <a16:creationId xmlns:a16="http://schemas.microsoft.com/office/drawing/2014/main" id="{C5702218-834B-4841-8F92-063F54D64D70}"/>
                </a:ext>
              </a:extLst>
            </p:cNvPr>
            <p:cNvSpPr txBox="1"/>
            <p:nvPr>
              <p:custDataLst>
                <p:tags r:id="rId48"/>
              </p:custDataLst>
            </p:nvPr>
          </p:nvSpPr>
          <p:spPr>
            <a:xfrm rot="5881188">
              <a:off x="207237" y="870760"/>
              <a:ext cx="3972906" cy="5907616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079" cap="flat" cmpd="sng" algn="ctr">
              <a:solidFill>
                <a:srgbClr val="BDBDBD">
                  <a:alpha val="4190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6" name="PA_文本框 202">
              <a:extLst>
                <a:ext uri="{FF2B5EF4-FFF2-40B4-BE49-F238E27FC236}">
                  <a16:creationId xmlns:a16="http://schemas.microsoft.com/office/drawing/2014/main" id="{CE705CC5-3CA7-4FC9-8D78-24BED55054DD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 rot="5774258">
              <a:off x="189939" y="895289"/>
              <a:ext cx="3950474" cy="5874261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048" cap="flat" cmpd="sng" algn="ctr">
              <a:solidFill>
                <a:srgbClr val="BDBDBD">
                  <a:alpha val="4281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7" name="PA_文本框 202">
              <a:extLst>
                <a:ext uri="{FF2B5EF4-FFF2-40B4-BE49-F238E27FC236}">
                  <a16:creationId xmlns:a16="http://schemas.microsoft.com/office/drawing/2014/main" id="{F2918E38-0EB6-45B1-94A3-B592CFCB7D45}"/>
                </a:ext>
              </a:extLst>
            </p:cNvPr>
            <p:cNvSpPr txBox="1"/>
            <p:nvPr>
              <p:custDataLst>
                <p:tags r:id="rId50"/>
              </p:custDataLst>
            </p:nvPr>
          </p:nvSpPr>
          <p:spPr>
            <a:xfrm rot="5667327">
              <a:off x="172641" y="919818"/>
              <a:ext cx="3928043" cy="5840906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8016" cap="flat" cmpd="sng" algn="ctr">
              <a:solidFill>
                <a:srgbClr val="BDBDBD">
                  <a:alpha val="4372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8" name="PA_文本框 202">
              <a:extLst>
                <a:ext uri="{FF2B5EF4-FFF2-40B4-BE49-F238E27FC236}">
                  <a16:creationId xmlns:a16="http://schemas.microsoft.com/office/drawing/2014/main" id="{C0580759-1A51-417D-BBB2-5EBBFDF45A6A}"/>
                </a:ext>
              </a:extLst>
            </p:cNvPr>
            <p:cNvSpPr txBox="1"/>
            <p:nvPr>
              <p:custDataLst>
                <p:tags r:id="rId51"/>
              </p:custDataLst>
            </p:nvPr>
          </p:nvSpPr>
          <p:spPr>
            <a:xfrm rot="5560396">
              <a:off x="155344" y="944347"/>
              <a:ext cx="3905612" cy="5807552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985" cap="flat" cmpd="sng" algn="ctr">
              <a:solidFill>
                <a:srgbClr val="BDBDBD">
                  <a:alpha val="4463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9" name="PA_文本框 202">
              <a:extLst>
                <a:ext uri="{FF2B5EF4-FFF2-40B4-BE49-F238E27FC236}">
                  <a16:creationId xmlns:a16="http://schemas.microsoft.com/office/drawing/2014/main" id="{B4E3D427-0CB1-4BF1-AC3C-5C39FB605B2A}"/>
                </a:ext>
              </a:extLst>
            </p:cNvPr>
            <p:cNvSpPr txBox="1"/>
            <p:nvPr>
              <p:custDataLst>
                <p:tags r:id="rId52"/>
              </p:custDataLst>
            </p:nvPr>
          </p:nvSpPr>
          <p:spPr>
            <a:xfrm rot="5453465">
              <a:off x="138046" y="968876"/>
              <a:ext cx="3883181" cy="5774197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953" cap="flat" cmpd="sng" algn="ctr">
              <a:solidFill>
                <a:srgbClr val="BDBDBD">
                  <a:alpha val="4554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0" name="PA_文本框 202">
              <a:extLst>
                <a:ext uri="{FF2B5EF4-FFF2-40B4-BE49-F238E27FC236}">
                  <a16:creationId xmlns:a16="http://schemas.microsoft.com/office/drawing/2014/main" id="{0AA86F12-0795-4F5E-BB79-47CB86EB8949}"/>
                </a:ext>
              </a:extLst>
            </p:cNvPr>
            <p:cNvSpPr txBox="1"/>
            <p:nvPr>
              <p:custDataLst>
                <p:tags r:id="rId53"/>
              </p:custDataLst>
            </p:nvPr>
          </p:nvSpPr>
          <p:spPr>
            <a:xfrm rot="5346535">
              <a:off x="120748" y="993405"/>
              <a:ext cx="3860750" cy="5740842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922" cap="flat" cmpd="sng" algn="ctr">
              <a:solidFill>
                <a:srgbClr val="BDBDBD">
                  <a:alpha val="4645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1" name="PA_文本框 202">
              <a:extLst>
                <a:ext uri="{FF2B5EF4-FFF2-40B4-BE49-F238E27FC236}">
                  <a16:creationId xmlns:a16="http://schemas.microsoft.com/office/drawing/2014/main" id="{29087C17-6DFD-472C-B245-FDC44A2E32B0}"/>
                </a:ext>
              </a:extLst>
            </p:cNvPr>
            <p:cNvSpPr txBox="1"/>
            <p:nvPr>
              <p:custDataLst>
                <p:tags r:id="rId54"/>
              </p:custDataLst>
            </p:nvPr>
          </p:nvSpPr>
          <p:spPr>
            <a:xfrm rot="5239604">
              <a:off x="103450" y="1017934"/>
              <a:ext cx="3838318" cy="5707487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890" cap="flat" cmpd="sng" algn="ctr">
              <a:solidFill>
                <a:srgbClr val="BDBDBD">
                  <a:alpha val="4736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2" name="PA_文本框 202">
              <a:extLst>
                <a:ext uri="{FF2B5EF4-FFF2-40B4-BE49-F238E27FC236}">
                  <a16:creationId xmlns:a16="http://schemas.microsoft.com/office/drawing/2014/main" id="{3D2D852D-CB5B-4DFC-B7AB-46BB17D36A21}"/>
                </a:ext>
              </a:extLst>
            </p:cNvPr>
            <p:cNvSpPr txBox="1"/>
            <p:nvPr>
              <p:custDataLst>
                <p:tags r:id="rId55"/>
              </p:custDataLst>
            </p:nvPr>
          </p:nvSpPr>
          <p:spPr>
            <a:xfrm rot="5132673">
              <a:off x="86152" y="1042463"/>
              <a:ext cx="3815887" cy="5674133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859" cap="flat" cmpd="sng" algn="ctr">
              <a:solidFill>
                <a:srgbClr val="BDBDBD">
                  <a:alpha val="4827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3" name="PA_文本框 202">
              <a:extLst>
                <a:ext uri="{FF2B5EF4-FFF2-40B4-BE49-F238E27FC236}">
                  <a16:creationId xmlns:a16="http://schemas.microsoft.com/office/drawing/2014/main" id="{F383D836-F6F1-46A3-91DA-D4F4C70B075B}"/>
                </a:ext>
              </a:extLst>
            </p:cNvPr>
            <p:cNvSpPr txBox="1"/>
            <p:nvPr>
              <p:custDataLst>
                <p:tags r:id="rId56"/>
              </p:custDataLst>
            </p:nvPr>
          </p:nvSpPr>
          <p:spPr>
            <a:xfrm rot="5025743">
              <a:off x="68854" y="1066992"/>
              <a:ext cx="3793456" cy="5640778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827" cap="flat" cmpd="sng" algn="ctr">
              <a:solidFill>
                <a:srgbClr val="BDBDBD">
                  <a:alpha val="4918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4" name="PA_文本框 202">
              <a:extLst>
                <a:ext uri="{FF2B5EF4-FFF2-40B4-BE49-F238E27FC236}">
                  <a16:creationId xmlns:a16="http://schemas.microsoft.com/office/drawing/2014/main" id="{9D469686-CBAA-4201-B5A5-327D2A49E295}"/>
                </a:ext>
              </a:extLst>
            </p:cNvPr>
            <p:cNvSpPr txBox="1"/>
            <p:nvPr>
              <p:custDataLst>
                <p:tags r:id="rId57"/>
              </p:custDataLst>
            </p:nvPr>
          </p:nvSpPr>
          <p:spPr>
            <a:xfrm rot="4918812">
              <a:off x="51557" y="1091521"/>
              <a:ext cx="3771024" cy="5607423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796" cap="flat" cmpd="sng" algn="ctr">
              <a:solidFill>
                <a:srgbClr val="BDBDBD">
                  <a:alpha val="5009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5" name="PA_文本框 202">
              <a:extLst>
                <a:ext uri="{FF2B5EF4-FFF2-40B4-BE49-F238E27FC236}">
                  <a16:creationId xmlns:a16="http://schemas.microsoft.com/office/drawing/2014/main" id="{042E9EE0-CB85-4950-B4DE-804ED24F548A}"/>
                </a:ext>
              </a:extLst>
            </p:cNvPr>
            <p:cNvSpPr txBox="1"/>
            <p:nvPr>
              <p:custDataLst>
                <p:tags r:id="rId58"/>
              </p:custDataLst>
            </p:nvPr>
          </p:nvSpPr>
          <p:spPr>
            <a:xfrm rot="4811881">
              <a:off x="34259" y="1116050"/>
              <a:ext cx="3748593" cy="5574068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765" cap="flat" cmpd="sng" algn="ctr">
              <a:solidFill>
                <a:srgbClr val="BDBDBD">
                  <a:alpha val="5101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6" name="PA_文本框 202">
              <a:extLst>
                <a:ext uri="{FF2B5EF4-FFF2-40B4-BE49-F238E27FC236}">
                  <a16:creationId xmlns:a16="http://schemas.microsoft.com/office/drawing/2014/main" id="{54D72D5F-AA9D-43AD-AE1B-29B4A216E017}"/>
                </a:ext>
              </a:extLst>
            </p:cNvPr>
            <p:cNvSpPr txBox="1"/>
            <p:nvPr>
              <p:custDataLst>
                <p:tags r:id="rId59"/>
              </p:custDataLst>
            </p:nvPr>
          </p:nvSpPr>
          <p:spPr>
            <a:xfrm rot="4704951">
              <a:off x="16961" y="1140579"/>
              <a:ext cx="3726162" cy="554071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733" cap="flat" cmpd="sng" algn="ctr">
              <a:solidFill>
                <a:srgbClr val="BDBDBD">
                  <a:alpha val="5192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7" name="PA_文本框 202">
              <a:extLst>
                <a:ext uri="{FF2B5EF4-FFF2-40B4-BE49-F238E27FC236}">
                  <a16:creationId xmlns:a16="http://schemas.microsoft.com/office/drawing/2014/main" id="{27C2B368-9836-46E3-B40D-F1582088DDD8}"/>
                </a:ext>
              </a:extLst>
            </p:cNvPr>
            <p:cNvSpPr txBox="1"/>
            <p:nvPr>
              <p:custDataLst>
                <p:tags r:id="rId60"/>
              </p:custDataLst>
            </p:nvPr>
          </p:nvSpPr>
          <p:spPr>
            <a:xfrm rot="4598020">
              <a:off x="-337" y="1165108"/>
              <a:ext cx="3703731" cy="5507359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702" cap="flat" cmpd="sng" algn="ctr">
              <a:solidFill>
                <a:srgbClr val="BDBDBD">
                  <a:alpha val="5283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8" name="PA_文本框 202">
              <a:extLst>
                <a:ext uri="{FF2B5EF4-FFF2-40B4-BE49-F238E27FC236}">
                  <a16:creationId xmlns:a16="http://schemas.microsoft.com/office/drawing/2014/main" id="{B8A7BA79-0515-4E25-B096-45E99B79D3F8}"/>
                </a:ext>
              </a:extLst>
            </p:cNvPr>
            <p:cNvSpPr txBox="1"/>
            <p:nvPr>
              <p:custDataLst>
                <p:tags r:id="rId61"/>
              </p:custDataLst>
            </p:nvPr>
          </p:nvSpPr>
          <p:spPr>
            <a:xfrm rot="4491089">
              <a:off x="-17635" y="1189637"/>
              <a:ext cx="3681299" cy="547400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670" cap="flat" cmpd="sng" algn="ctr">
              <a:solidFill>
                <a:srgbClr val="BDBDBD">
                  <a:alpha val="5374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9" name="PA_文本框 202">
              <a:extLst>
                <a:ext uri="{FF2B5EF4-FFF2-40B4-BE49-F238E27FC236}">
                  <a16:creationId xmlns:a16="http://schemas.microsoft.com/office/drawing/2014/main" id="{037F3195-30D4-4A24-957D-59B97A8BAC3A}"/>
                </a:ext>
              </a:extLst>
            </p:cNvPr>
            <p:cNvSpPr txBox="1"/>
            <p:nvPr>
              <p:custDataLst>
                <p:tags r:id="rId62"/>
              </p:custDataLst>
            </p:nvPr>
          </p:nvSpPr>
          <p:spPr>
            <a:xfrm rot="4384159">
              <a:off x="-34933" y="1214166"/>
              <a:ext cx="3658868" cy="5440649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639" cap="flat" cmpd="sng" algn="ctr">
              <a:solidFill>
                <a:srgbClr val="BDBDBD">
                  <a:alpha val="5465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0" name="PA_文本框 202">
              <a:extLst>
                <a:ext uri="{FF2B5EF4-FFF2-40B4-BE49-F238E27FC236}">
                  <a16:creationId xmlns:a16="http://schemas.microsoft.com/office/drawing/2014/main" id="{FEF42849-D291-44EC-83C1-02E983C8EB41}"/>
                </a:ext>
              </a:extLst>
            </p:cNvPr>
            <p:cNvSpPr txBox="1"/>
            <p:nvPr>
              <p:custDataLst>
                <p:tags r:id="rId63"/>
              </p:custDataLst>
            </p:nvPr>
          </p:nvSpPr>
          <p:spPr>
            <a:xfrm rot="4277228">
              <a:off x="-52230" y="1238696"/>
              <a:ext cx="3636437" cy="540729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607" cap="flat" cmpd="sng" algn="ctr">
              <a:solidFill>
                <a:srgbClr val="BDBDBD">
                  <a:alpha val="5556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1" name="PA_文本框 202">
              <a:extLst>
                <a:ext uri="{FF2B5EF4-FFF2-40B4-BE49-F238E27FC236}">
                  <a16:creationId xmlns:a16="http://schemas.microsoft.com/office/drawing/2014/main" id="{58E9B147-5627-4843-8920-1C4362156CCD}"/>
                </a:ext>
              </a:extLst>
            </p:cNvPr>
            <p:cNvSpPr txBox="1"/>
            <p:nvPr>
              <p:custDataLst>
                <p:tags r:id="rId64"/>
              </p:custDataLst>
            </p:nvPr>
          </p:nvSpPr>
          <p:spPr>
            <a:xfrm rot="4170297">
              <a:off x="-69528" y="1263225"/>
              <a:ext cx="3614005" cy="537394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576" cap="flat" cmpd="sng" algn="ctr">
              <a:solidFill>
                <a:srgbClr val="BDBDBD">
                  <a:alpha val="5647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2" name="PA_文本框 202">
              <a:extLst>
                <a:ext uri="{FF2B5EF4-FFF2-40B4-BE49-F238E27FC236}">
                  <a16:creationId xmlns:a16="http://schemas.microsoft.com/office/drawing/2014/main" id="{46D52876-446D-44C9-B42B-5794BCA70D10}"/>
                </a:ext>
              </a:extLst>
            </p:cNvPr>
            <p:cNvSpPr txBox="1"/>
            <p:nvPr>
              <p:custDataLst>
                <p:tags r:id="rId65"/>
              </p:custDataLst>
            </p:nvPr>
          </p:nvSpPr>
          <p:spPr>
            <a:xfrm rot="4063367">
              <a:off x="-86826" y="1287754"/>
              <a:ext cx="3591574" cy="534058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545" cap="flat" cmpd="sng" algn="ctr">
              <a:solidFill>
                <a:srgbClr val="BDBDBD">
                  <a:alpha val="5738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3" name="PA_文本框 202">
              <a:extLst>
                <a:ext uri="{FF2B5EF4-FFF2-40B4-BE49-F238E27FC236}">
                  <a16:creationId xmlns:a16="http://schemas.microsoft.com/office/drawing/2014/main" id="{09CBBB9B-47B4-4BFA-9027-11DDAFB655D3}"/>
                </a:ext>
              </a:extLst>
            </p:cNvPr>
            <p:cNvSpPr txBox="1"/>
            <p:nvPr>
              <p:custDataLst>
                <p:tags r:id="rId66"/>
              </p:custDataLst>
            </p:nvPr>
          </p:nvSpPr>
          <p:spPr>
            <a:xfrm rot="3956436">
              <a:off x="-104124" y="1312283"/>
              <a:ext cx="3569143" cy="530723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513" cap="flat" cmpd="sng" algn="ctr">
              <a:solidFill>
                <a:srgbClr val="BDBDBD">
                  <a:alpha val="5829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4" name="PA_文本框 202">
              <a:extLst>
                <a:ext uri="{FF2B5EF4-FFF2-40B4-BE49-F238E27FC236}">
                  <a16:creationId xmlns:a16="http://schemas.microsoft.com/office/drawing/2014/main" id="{F69E795E-CF29-4011-9C1C-434A9E762D19}"/>
                </a:ext>
              </a:extLst>
            </p:cNvPr>
            <p:cNvSpPr txBox="1"/>
            <p:nvPr>
              <p:custDataLst>
                <p:tags r:id="rId67"/>
              </p:custDataLst>
            </p:nvPr>
          </p:nvSpPr>
          <p:spPr>
            <a:xfrm rot="3849505">
              <a:off x="-121422" y="1336812"/>
              <a:ext cx="3546711" cy="5273876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482" cap="flat" cmpd="sng" algn="ctr">
              <a:solidFill>
                <a:srgbClr val="BDBDBD">
                  <a:alpha val="5920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5" name="PA_文本框 202">
              <a:extLst>
                <a:ext uri="{FF2B5EF4-FFF2-40B4-BE49-F238E27FC236}">
                  <a16:creationId xmlns:a16="http://schemas.microsoft.com/office/drawing/2014/main" id="{7B796232-99C3-40C0-A5FB-FE3FD665CBB9}"/>
                </a:ext>
              </a:extLst>
            </p:cNvPr>
            <p:cNvSpPr txBox="1"/>
            <p:nvPr>
              <p:custDataLst>
                <p:tags r:id="rId68"/>
              </p:custDataLst>
            </p:nvPr>
          </p:nvSpPr>
          <p:spPr>
            <a:xfrm rot="3742575">
              <a:off x="-138720" y="1361341"/>
              <a:ext cx="3524280" cy="5240521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450" cap="flat" cmpd="sng" algn="ctr">
              <a:solidFill>
                <a:srgbClr val="BDBDBD">
                  <a:alpha val="6011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6" name="PA_文本框 202">
              <a:extLst>
                <a:ext uri="{FF2B5EF4-FFF2-40B4-BE49-F238E27FC236}">
                  <a16:creationId xmlns:a16="http://schemas.microsoft.com/office/drawing/2014/main" id="{4B906E54-BC85-4ACF-A104-461930427AF2}"/>
                </a:ext>
              </a:extLst>
            </p:cNvPr>
            <p:cNvSpPr txBox="1"/>
            <p:nvPr>
              <p:custDataLst>
                <p:tags r:id="rId69"/>
              </p:custDataLst>
            </p:nvPr>
          </p:nvSpPr>
          <p:spPr>
            <a:xfrm rot="3635644">
              <a:off x="-156018" y="1385870"/>
              <a:ext cx="3501849" cy="5207166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419" cap="flat" cmpd="sng" algn="ctr">
              <a:solidFill>
                <a:srgbClr val="BDBDBD">
                  <a:alpha val="6103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7" name="PA_文本框 202">
              <a:extLst>
                <a:ext uri="{FF2B5EF4-FFF2-40B4-BE49-F238E27FC236}">
                  <a16:creationId xmlns:a16="http://schemas.microsoft.com/office/drawing/2014/main" id="{D04D37CF-2BEF-4DC6-93B8-81B8DE43EBE0}"/>
                </a:ext>
              </a:extLst>
            </p:cNvPr>
            <p:cNvSpPr txBox="1"/>
            <p:nvPr>
              <p:custDataLst>
                <p:tags r:id="rId70"/>
              </p:custDataLst>
            </p:nvPr>
          </p:nvSpPr>
          <p:spPr>
            <a:xfrm rot="3528713">
              <a:off x="-173315" y="1410399"/>
              <a:ext cx="3479418" cy="5173811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387" cap="flat" cmpd="sng" algn="ctr">
              <a:solidFill>
                <a:srgbClr val="BDBDBD">
                  <a:alpha val="6194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8" name="PA_文本框 202">
              <a:extLst>
                <a:ext uri="{FF2B5EF4-FFF2-40B4-BE49-F238E27FC236}">
                  <a16:creationId xmlns:a16="http://schemas.microsoft.com/office/drawing/2014/main" id="{25E42421-E32E-416F-A42E-CFC85A772034}"/>
                </a:ext>
              </a:extLst>
            </p:cNvPr>
            <p:cNvSpPr txBox="1"/>
            <p:nvPr>
              <p:custDataLst>
                <p:tags r:id="rId71"/>
              </p:custDataLst>
            </p:nvPr>
          </p:nvSpPr>
          <p:spPr>
            <a:xfrm rot="3421783">
              <a:off x="-190613" y="1434928"/>
              <a:ext cx="3456987" cy="5140457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356" cap="flat" cmpd="sng" algn="ctr">
              <a:solidFill>
                <a:srgbClr val="BDBDBD">
                  <a:alpha val="6285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9" name="PA_文本框 202">
              <a:extLst>
                <a:ext uri="{FF2B5EF4-FFF2-40B4-BE49-F238E27FC236}">
                  <a16:creationId xmlns:a16="http://schemas.microsoft.com/office/drawing/2014/main" id="{CD5F1203-E488-432B-AB36-63D768D4DD48}"/>
                </a:ext>
              </a:extLst>
            </p:cNvPr>
            <p:cNvSpPr txBox="1"/>
            <p:nvPr>
              <p:custDataLst>
                <p:tags r:id="rId72"/>
              </p:custDataLst>
            </p:nvPr>
          </p:nvSpPr>
          <p:spPr>
            <a:xfrm rot="3314852">
              <a:off x="-207911" y="1459457"/>
              <a:ext cx="3434555" cy="5107102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325" cap="flat" cmpd="sng" algn="ctr">
              <a:solidFill>
                <a:srgbClr val="BDBDBD">
                  <a:alpha val="6376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0" name="PA_文本框 202">
              <a:extLst>
                <a:ext uri="{FF2B5EF4-FFF2-40B4-BE49-F238E27FC236}">
                  <a16:creationId xmlns:a16="http://schemas.microsoft.com/office/drawing/2014/main" id="{8756F97A-4D70-43E9-9730-9D56376A878F}"/>
                </a:ext>
              </a:extLst>
            </p:cNvPr>
            <p:cNvSpPr txBox="1"/>
            <p:nvPr>
              <p:custDataLst>
                <p:tags r:id="rId73"/>
              </p:custDataLst>
            </p:nvPr>
          </p:nvSpPr>
          <p:spPr>
            <a:xfrm rot="3207921">
              <a:off x="-225209" y="1483986"/>
              <a:ext cx="3412124" cy="5073747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293" cap="flat" cmpd="sng" algn="ctr">
              <a:solidFill>
                <a:srgbClr val="BDBDBD">
                  <a:alpha val="6467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1" name="PA_文本框 202">
              <a:extLst>
                <a:ext uri="{FF2B5EF4-FFF2-40B4-BE49-F238E27FC236}">
                  <a16:creationId xmlns:a16="http://schemas.microsoft.com/office/drawing/2014/main" id="{2913E379-9F09-4C57-908C-52C1F764DBBD}"/>
                </a:ext>
              </a:extLst>
            </p:cNvPr>
            <p:cNvSpPr txBox="1"/>
            <p:nvPr>
              <p:custDataLst>
                <p:tags r:id="rId74"/>
              </p:custDataLst>
            </p:nvPr>
          </p:nvSpPr>
          <p:spPr>
            <a:xfrm rot="3100990">
              <a:off x="-242507" y="1508515"/>
              <a:ext cx="3389693" cy="5040392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262" cap="flat" cmpd="sng" algn="ctr">
              <a:solidFill>
                <a:srgbClr val="BDBDBD">
                  <a:alpha val="6558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2" name="PA_文本框 202">
              <a:extLst>
                <a:ext uri="{FF2B5EF4-FFF2-40B4-BE49-F238E27FC236}">
                  <a16:creationId xmlns:a16="http://schemas.microsoft.com/office/drawing/2014/main" id="{1BEE7994-EDC1-4F3F-AAD9-E47513494BDD}"/>
                </a:ext>
              </a:extLst>
            </p:cNvPr>
            <p:cNvSpPr txBox="1"/>
            <p:nvPr>
              <p:custDataLst>
                <p:tags r:id="rId75"/>
              </p:custDataLst>
            </p:nvPr>
          </p:nvSpPr>
          <p:spPr>
            <a:xfrm rot="2994060">
              <a:off x="-259805" y="1533044"/>
              <a:ext cx="3367262" cy="5007038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230" cap="flat" cmpd="sng" algn="ctr">
              <a:solidFill>
                <a:srgbClr val="BDBDBD">
                  <a:alpha val="6649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3" name="PA_文本框 202">
              <a:extLst>
                <a:ext uri="{FF2B5EF4-FFF2-40B4-BE49-F238E27FC236}">
                  <a16:creationId xmlns:a16="http://schemas.microsoft.com/office/drawing/2014/main" id="{C62A5EFC-F85C-4350-AA7A-0E695E7E6CA4}"/>
                </a:ext>
              </a:extLst>
            </p:cNvPr>
            <p:cNvSpPr txBox="1"/>
            <p:nvPr>
              <p:custDataLst>
                <p:tags r:id="rId76"/>
              </p:custDataLst>
            </p:nvPr>
          </p:nvSpPr>
          <p:spPr>
            <a:xfrm rot="2887129">
              <a:off x="-277102" y="1557573"/>
              <a:ext cx="3344830" cy="4973683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199" cap="flat" cmpd="sng" algn="ctr">
              <a:solidFill>
                <a:srgbClr val="BDBDBD">
                  <a:alpha val="6740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4" name="PA_文本框 202">
              <a:extLst>
                <a:ext uri="{FF2B5EF4-FFF2-40B4-BE49-F238E27FC236}">
                  <a16:creationId xmlns:a16="http://schemas.microsoft.com/office/drawing/2014/main" id="{8D2A2C34-C38E-4FB3-AAD2-9CE2565F61BB}"/>
                </a:ext>
              </a:extLst>
            </p:cNvPr>
            <p:cNvSpPr txBox="1"/>
            <p:nvPr>
              <p:custDataLst>
                <p:tags r:id="rId77"/>
              </p:custDataLst>
            </p:nvPr>
          </p:nvSpPr>
          <p:spPr>
            <a:xfrm rot="2780198">
              <a:off x="-294400" y="1582102"/>
              <a:ext cx="3322399" cy="4940328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167" cap="flat" cmpd="sng" algn="ctr">
              <a:solidFill>
                <a:srgbClr val="BDBDBD">
                  <a:alpha val="6831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5" name="PA_文本框 202">
              <a:extLst>
                <a:ext uri="{FF2B5EF4-FFF2-40B4-BE49-F238E27FC236}">
                  <a16:creationId xmlns:a16="http://schemas.microsoft.com/office/drawing/2014/main" id="{522F000F-62D9-4644-B3FE-23A318D5885E}"/>
                </a:ext>
              </a:extLst>
            </p:cNvPr>
            <p:cNvSpPr txBox="1"/>
            <p:nvPr>
              <p:custDataLst>
                <p:tags r:id="rId78"/>
              </p:custDataLst>
            </p:nvPr>
          </p:nvSpPr>
          <p:spPr>
            <a:xfrm rot="2673268">
              <a:off x="-311698" y="1606631"/>
              <a:ext cx="3299968" cy="4906973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136" cap="flat" cmpd="sng" algn="ctr">
              <a:solidFill>
                <a:srgbClr val="BDBDBD">
                  <a:alpha val="6922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6" name="PA_文本框 202">
              <a:extLst>
                <a:ext uri="{FF2B5EF4-FFF2-40B4-BE49-F238E27FC236}">
                  <a16:creationId xmlns:a16="http://schemas.microsoft.com/office/drawing/2014/main" id="{C5ED40C1-1E4F-46D6-B8EC-95A0980B0AF2}"/>
                </a:ext>
              </a:extLst>
            </p:cNvPr>
            <p:cNvSpPr txBox="1"/>
            <p:nvPr>
              <p:custDataLst>
                <p:tags r:id="rId79"/>
              </p:custDataLst>
            </p:nvPr>
          </p:nvSpPr>
          <p:spPr>
            <a:xfrm rot="2566337">
              <a:off x="-328996" y="1631161"/>
              <a:ext cx="3277536" cy="4873619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104" cap="flat" cmpd="sng" algn="ctr">
              <a:solidFill>
                <a:srgbClr val="BDBDBD">
                  <a:alpha val="7013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7" name="PA_文本框 202">
              <a:extLst>
                <a:ext uri="{FF2B5EF4-FFF2-40B4-BE49-F238E27FC236}">
                  <a16:creationId xmlns:a16="http://schemas.microsoft.com/office/drawing/2014/main" id="{BB0BDB47-3C29-4803-867C-7DF7CB9BAF9B}"/>
                </a:ext>
              </a:extLst>
            </p:cNvPr>
            <p:cNvSpPr txBox="1"/>
            <p:nvPr>
              <p:custDataLst>
                <p:tags r:id="rId80"/>
              </p:custDataLst>
            </p:nvPr>
          </p:nvSpPr>
          <p:spPr>
            <a:xfrm rot="2459406">
              <a:off x="-346294" y="1655690"/>
              <a:ext cx="3255105" cy="484026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073" cap="flat" cmpd="sng" algn="ctr">
              <a:solidFill>
                <a:srgbClr val="BDBDBD">
                  <a:alpha val="7105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8" name="PA_文本框 202">
              <a:extLst>
                <a:ext uri="{FF2B5EF4-FFF2-40B4-BE49-F238E27FC236}">
                  <a16:creationId xmlns:a16="http://schemas.microsoft.com/office/drawing/2014/main" id="{0ABA3E6D-F907-4D80-B944-7617B16D3754}"/>
                </a:ext>
              </a:extLst>
            </p:cNvPr>
            <p:cNvSpPr txBox="1"/>
            <p:nvPr>
              <p:custDataLst>
                <p:tags r:id="rId81"/>
              </p:custDataLst>
            </p:nvPr>
          </p:nvSpPr>
          <p:spPr>
            <a:xfrm rot="2352476">
              <a:off x="-363592" y="1680218"/>
              <a:ext cx="3232674" cy="4806909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042" cap="flat" cmpd="sng" algn="ctr">
              <a:solidFill>
                <a:srgbClr val="BDBDBD">
                  <a:alpha val="7196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9" name="PA_文本框 202">
              <a:extLst>
                <a:ext uri="{FF2B5EF4-FFF2-40B4-BE49-F238E27FC236}">
                  <a16:creationId xmlns:a16="http://schemas.microsoft.com/office/drawing/2014/main" id="{0C24B518-F95B-4EC7-9C1E-38A162BEA4F9}"/>
                </a:ext>
              </a:extLst>
            </p:cNvPr>
            <p:cNvSpPr txBox="1"/>
            <p:nvPr>
              <p:custDataLst>
                <p:tags r:id="rId82"/>
              </p:custDataLst>
            </p:nvPr>
          </p:nvSpPr>
          <p:spPr>
            <a:xfrm rot="2245545">
              <a:off x="-380889" y="1704747"/>
              <a:ext cx="3210243" cy="477355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7010" cap="flat" cmpd="sng" algn="ctr">
              <a:solidFill>
                <a:srgbClr val="BDBDBD">
                  <a:alpha val="7287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0" name="PA_文本框 202">
              <a:extLst>
                <a:ext uri="{FF2B5EF4-FFF2-40B4-BE49-F238E27FC236}">
                  <a16:creationId xmlns:a16="http://schemas.microsoft.com/office/drawing/2014/main" id="{47CB1740-EA6F-4CAD-B16E-6A1C1EB8A1FD}"/>
                </a:ext>
              </a:extLst>
            </p:cNvPr>
            <p:cNvSpPr txBox="1"/>
            <p:nvPr>
              <p:custDataLst>
                <p:tags r:id="rId83"/>
              </p:custDataLst>
            </p:nvPr>
          </p:nvSpPr>
          <p:spPr>
            <a:xfrm rot="2138614">
              <a:off x="-398187" y="1729277"/>
              <a:ext cx="3187811" cy="474020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979" cap="flat" cmpd="sng" algn="ctr">
              <a:solidFill>
                <a:srgbClr val="BDBDBD">
                  <a:alpha val="7378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1" name="PA_文本框 202">
              <a:extLst>
                <a:ext uri="{FF2B5EF4-FFF2-40B4-BE49-F238E27FC236}">
                  <a16:creationId xmlns:a16="http://schemas.microsoft.com/office/drawing/2014/main" id="{4F5D1F5A-877A-4204-A531-9F7106F30A3B}"/>
                </a:ext>
              </a:extLst>
            </p:cNvPr>
            <p:cNvSpPr txBox="1"/>
            <p:nvPr>
              <p:custDataLst>
                <p:tags r:id="rId84"/>
              </p:custDataLst>
            </p:nvPr>
          </p:nvSpPr>
          <p:spPr>
            <a:xfrm rot="2031683">
              <a:off x="-415485" y="1753806"/>
              <a:ext cx="3165380" cy="470684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947" cap="flat" cmpd="sng" algn="ctr">
              <a:solidFill>
                <a:srgbClr val="BDBDBD">
                  <a:alpha val="7469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2" name="PA_文本框 202">
              <a:extLst>
                <a:ext uri="{FF2B5EF4-FFF2-40B4-BE49-F238E27FC236}">
                  <a16:creationId xmlns:a16="http://schemas.microsoft.com/office/drawing/2014/main" id="{33BA84F0-C05B-4EFC-BDE8-E88B582AF7FC}"/>
                </a:ext>
              </a:extLst>
            </p:cNvPr>
            <p:cNvSpPr txBox="1"/>
            <p:nvPr>
              <p:custDataLst>
                <p:tags r:id="rId85"/>
              </p:custDataLst>
            </p:nvPr>
          </p:nvSpPr>
          <p:spPr>
            <a:xfrm rot="1924753">
              <a:off x="-432783" y="1778335"/>
              <a:ext cx="3142949" cy="467349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916" cap="flat" cmpd="sng" algn="ctr">
              <a:solidFill>
                <a:srgbClr val="BDBDBD">
                  <a:alpha val="7560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3" name="PA_文本框 202">
              <a:extLst>
                <a:ext uri="{FF2B5EF4-FFF2-40B4-BE49-F238E27FC236}">
                  <a16:creationId xmlns:a16="http://schemas.microsoft.com/office/drawing/2014/main" id="{22594793-A705-4895-9343-B6F84284C422}"/>
                </a:ext>
              </a:extLst>
            </p:cNvPr>
            <p:cNvSpPr txBox="1"/>
            <p:nvPr>
              <p:custDataLst>
                <p:tags r:id="rId86"/>
              </p:custDataLst>
            </p:nvPr>
          </p:nvSpPr>
          <p:spPr>
            <a:xfrm rot="1817822">
              <a:off x="-450081" y="1802864"/>
              <a:ext cx="3120517" cy="464013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884" cap="flat" cmpd="sng" algn="ctr">
              <a:solidFill>
                <a:srgbClr val="BDBDBD">
                  <a:alpha val="7651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4" name="PA_文本框 202">
              <a:extLst>
                <a:ext uri="{FF2B5EF4-FFF2-40B4-BE49-F238E27FC236}">
                  <a16:creationId xmlns:a16="http://schemas.microsoft.com/office/drawing/2014/main" id="{287B5374-AFD4-4A32-AE71-5C5B83444491}"/>
                </a:ext>
              </a:extLst>
            </p:cNvPr>
            <p:cNvSpPr txBox="1"/>
            <p:nvPr>
              <p:custDataLst>
                <p:tags r:id="rId87"/>
              </p:custDataLst>
            </p:nvPr>
          </p:nvSpPr>
          <p:spPr>
            <a:xfrm rot="1710892">
              <a:off x="-467379" y="1827393"/>
              <a:ext cx="3098086" cy="4606781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853" cap="flat" cmpd="sng" algn="ctr">
              <a:solidFill>
                <a:srgbClr val="BDBDBD">
                  <a:alpha val="7742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5" name="PA_文本框 202">
              <a:extLst>
                <a:ext uri="{FF2B5EF4-FFF2-40B4-BE49-F238E27FC236}">
                  <a16:creationId xmlns:a16="http://schemas.microsoft.com/office/drawing/2014/main" id="{D16FF617-03B3-4574-B708-3357DCCDDBF3}"/>
                </a:ext>
              </a:extLst>
            </p:cNvPr>
            <p:cNvSpPr txBox="1"/>
            <p:nvPr>
              <p:custDataLst>
                <p:tags r:id="rId88"/>
              </p:custDataLst>
            </p:nvPr>
          </p:nvSpPr>
          <p:spPr>
            <a:xfrm rot="1603961">
              <a:off x="-484677" y="1851922"/>
              <a:ext cx="3075655" cy="4573426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822" cap="flat" cmpd="sng" algn="ctr">
              <a:solidFill>
                <a:srgbClr val="BDBDBD">
                  <a:alpha val="7833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6" name="PA_文本框 202">
              <a:extLst>
                <a:ext uri="{FF2B5EF4-FFF2-40B4-BE49-F238E27FC236}">
                  <a16:creationId xmlns:a16="http://schemas.microsoft.com/office/drawing/2014/main" id="{8AE1B9AB-7E43-4280-930A-BB070F1A2614}"/>
                </a:ext>
              </a:extLst>
            </p:cNvPr>
            <p:cNvSpPr txBox="1"/>
            <p:nvPr>
              <p:custDataLst>
                <p:tags r:id="rId89"/>
              </p:custDataLst>
            </p:nvPr>
          </p:nvSpPr>
          <p:spPr>
            <a:xfrm rot="1497030">
              <a:off x="-501974" y="1876451"/>
              <a:ext cx="3053224" cy="4540071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790" cap="flat" cmpd="sng" algn="ctr">
              <a:solidFill>
                <a:srgbClr val="BDBDBD">
                  <a:alpha val="7924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7" name="PA_文本框 202">
              <a:extLst>
                <a:ext uri="{FF2B5EF4-FFF2-40B4-BE49-F238E27FC236}">
                  <a16:creationId xmlns:a16="http://schemas.microsoft.com/office/drawing/2014/main" id="{F1CB3FED-01DC-49A8-BA77-A49AB956CC3C}"/>
                </a:ext>
              </a:extLst>
            </p:cNvPr>
            <p:cNvSpPr txBox="1"/>
            <p:nvPr>
              <p:custDataLst>
                <p:tags r:id="rId90"/>
              </p:custDataLst>
            </p:nvPr>
          </p:nvSpPr>
          <p:spPr>
            <a:xfrm rot="1390099">
              <a:off x="-519272" y="1900980"/>
              <a:ext cx="3030793" cy="4506716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759" cap="flat" cmpd="sng" algn="ctr">
              <a:solidFill>
                <a:srgbClr val="BDBDBD">
                  <a:alpha val="8015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8" name="PA_文本框 202">
              <a:extLst>
                <a:ext uri="{FF2B5EF4-FFF2-40B4-BE49-F238E27FC236}">
                  <a16:creationId xmlns:a16="http://schemas.microsoft.com/office/drawing/2014/main" id="{D8F0EA93-ED7F-4092-8E2F-45F2C0D2CB2C}"/>
                </a:ext>
              </a:extLst>
            </p:cNvPr>
            <p:cNvSpPr txBox="1"/>
            <p:nvPr>
              <p:custDataLst>
                <p:tags r:id="rId91"/>
              </p:custDataLst>
            </p:nvPr>
          </p:nvSpPr>
          <p:spPr>
            <a:xfrm rot="1283168">
              <a:off x="-536570" y="1925509"/>
              <a:ext cx="3008361" cy="4473362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727" cap="flat" cmpd="sng" algn="ctr">
              <a:solidFill>
                <a:srgbClr val="BDBDBD">
                  <a:alpha val="8106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9" name="PA_文本框 202">
              <a:extLst>
                <a:ext uri="{FF2B5EF4-FFF2-40B4-BE49-F238E27FC236}">
                  <a16:creationId xmlns:a16="http://schemas.microsoft.com/office/drawing/2014/main" id="{1CFD5B71-3010-4EB4-B532-4DEB6962C9A4}"/>
                </a:ext>
              </a:extLst>
            </p:cNvPr>
            <p:cNvSpPr txBox="1"/>
            <p:nvPr>
              <p:custDataLst>
                <p:tags r:id="rId92"/>
              </p:custDataLst>
            </p:nvPr>
          </p:nvSpPr>
          <p:spPr>
            <a:xfrm rot="1176237">
              <a:off x="-553868" y="1950038"/>
              <a:ext cx="2985930" cy="4440007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696" cap="flat" cmpd="sng" algn="ctr">
              <a:solidFill>
                <a:srgbClr val="BDBDBD">
                  <a:alpha val="8198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0" name="PA_文本框 202">
              <a:extLst>
                <a:ext uri="{FF2B5EF4-FFF2-40B4-BE49-F238E27FC236}">
                  <a16:creationId xmlns:a16="http://schemas.microsoft.com/office/drawing/2014/main" id="{A33E47BA-8152-445A-B462-AE2408C3988A}"/>
                </a:ext>
              </a:extLst>
            </p:cNvPr>
            <p:cNvSpPr txBox="1"/>
            <p:nvPr>
              <p:custDataLst>
                <p:tags r:id="rId93"/>
              </p:custDataLst>
            </p:nvPr>
          </p:nvSpPr>
          <p:spPr>
            <a:xfrm rot="1069308">
              <a:off x="-571166" y="1974567"/>
              <a:ext cx="2963499" cy="4406652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664" cap="flat" cmpd="sng" algn="ctr">
              <a:solidFill>
                <a:srgbClr val="BDBDBD">
                  <a:alpha val="82891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1" name="PA_文本框 202">
              <a:extLst>
                <a:ext uri="{FF2B5EF4-FFF2-40B4-BE49-F238E27FC236}">
                  <a16:creationId xmlns:a16="http://schemas.microsoft.com/office/drawing/2014/main" id="{2E0DB522-E77D-4C24-BA4B-7EEE7AB7FDBF}"/>
                </a:ext>
              </a:extLst>
            </p:cNvPr>
            <p:cNvSpPr txBox="1"/>
            <p:nvPr>
              <p:custDataLst>
                <p:tags r:id="rId94"/>
              </p:custDataLst>
            </p:nvPr>
          </p:nvSpPr>
          <p:spPr>
            <a:xfrm rot="962377">
              <a:off x="-588464" y="1999096"/>
              <a:ext cx="2941067" cy="4373297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633" cap="flat" cmpd="sng" algn="ctr">
              <a:solidFill>
                <a:srgbClr val="BDBDBD">
                  <a:alpha val="8380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2" name="PA_文本框 202">
              <a:extLst>
                <a:ext uri="{FF2B5EF4-FFF2-40B4-BE49-F238E27FC236}">
                  <a16:creationId xmlns:a16="http://schemas.microsoft.com/office/drawing/2014/main" id="{D1793A1A-60AE-4BE6-AEC2-FF5E2E018AB8}"/>
                </a:ext>
              </a:extLst>
            </p:cNvPr>
            <p:cNvSpPr txBox="1"/>
            <p:nvPr>
              <p:custDataLst>
                <p:tags r:id="rId95"/>
              </p:custDataLst>
            </p:nvPr>
          </p:nvSpPr>
          <p:spPr>
            <a:xfrm rot="855446">
              <a:off x="-605761" y="2023625"/>
              <a:ext cx="2918636" cy="4339943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601" cap="flat" cmpd="sng" algn="ctr">
              <a:solidFill>
                <a:srgbClr val="BDBDBD">
                  <a:alpha val="84713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3" name="PA_文本框 202">
              <a:extLst>
                <a:ext uri="{FF2B5EF4-FFF2-40B4-BE49-F238E27FC236}">
                  <a16:creationId xmlns:a16="http://schemas.microsoft.com/office/drawing/2014/main" id="{0B4F1BE2-1633-4D0E-B58C-FF25E2F4BC6B}"/>
                </a:ext>
              </a:extLst>
            </p:cNvPr>
            <p:cNvSpPr txBox="1"/>
            <p:nvPr>
              <p:custDataLst>
                <p:tags r:id="rId96"/>
              </p:custDataLst>
            </p:nvPr>
          </p:nvSpPr>
          <p:spPr>
            <a:xfrm rot="748515">
              <a:off x="-623059" y="2048154"/>
              <a:ext cx="2896205" cy="4306588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570" cap="flat" cmpd="sng" algn="ctr">
              <a:solidFill>
                <a:srgbClr val="BDBDBD">
                  <a:alpha val="85624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4" name="PA_文本框 202">
              <a:extLst>
                <a:ext uri="{FF2B5EF4-FFF2-40B4-BE49-F238E27FC236}">
                  <a16:creationId xmlns:a16="http://schemas.microsoft.com/office/drawing/2014/main" id="{B36C2E33-D80E-46C0-BC0F-1319EECF0705}"/>
                </a:ext>
              </a:extLst>
            </p:cNvPr>
            <p:cNvSpPr txBox="1"/>
            <p:nvPr>
              <p:custDataLst>
                <p:tags r:id="rId97"/>
              </p:custDataLst>
            </p:nvPr>
          </p:nvSpPr>
          <p:spPr>
            <a:xfrm rot="641584">
              <a:off x="-640357" y="2072684"/>
              <a:ext cx="2873774" cy="4273233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539" cap="flat" cmpd="sng" algn="ctr">
              <a:solidFill>
                <a:srgbClr val="BDBDBD">
                  <a:alpha val="8653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5" name="PA_文本框 202">
              <a:extLst>
                <a:ext uri="{FF2B5EF4-FFF2-40B4-BE49-F238E27FC236}">
                  <a16:creationId xmlns:a16="http://schemas.microsoft.com/office/drawing/2014/main" id="{2A630818-4579-42DF-9448-B56E536C86EA}"/>
                </a:ext>
              </a:extLst>
            </p:cNvPr>
            <p:cNvSpPr txBox="1"/>
            <p:nvPr>
              <p:custDataLst>
                <p:tags r:id="rId98"/>
              </p:custDataLst>
            </p:nvPr>
          </p:nvSpPr>
          <p:spPr>
            <a:xfrm rot="534653">
              <a:off x="-657655" y="2097213"/>
              <a:ext cx="2851342" cy="4239879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507" cap="flat" cmpd="sng" algn="ctr">
              <a:solidFill>
                <a:srgbClr val="BDBDBD">
                  <a:alpha val="8744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6" name="PA_文本框 202">
              <a:extLst>
                <a:ext uri="{FF2B5EF4-FFF2-40B4-BE49-F238E27FC236}">
                  <a16:creationId xmlns:a16="http://schemas.microsoft.com/office/drawing/2014/main" id="{AAE716D1-EEDD-4659-AA29-6B5408DA8B7B}"/>
                </a:ext>
              </a:extLst>
            </p:cNvPr>
            <p:cNvSpPr txBox="1"/>
            <p:nvPr>
              <p:custDataLst>
                <p:tags r:id="rId99"/>
              </p:custDataLst>
            </p:nvPr>
          </p:nvSpPr>
          <p:spPr>
            <a:xfrm rot="427723">
              <a:off x="-674953" y="2121741"/>
              <a:ext cx="2828911" cy="420652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476" cap="flat" cmpd="sng" algn="ctr">
              <a:solidFill>
                <a:srgbClr val="BDBDBD">
                  <a:alpha val="8835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7" name="PA_文本框 202">
              <a:extLst>
                <a:ext uri="{FF2B5EF4-FFF2-40B4-BE49-F238E27FC236}">
                  <a16:creationId xmlns:a16="http://schemas.microsoft.com/office/drawing/2014/main" id="{BC097735-164A-4C82-9FD3-F34D1E8967AF}"/>
                </a:ext>
              </a:extLst>
            </p:cNvPr>
            <p:cNvSpPr txBox="1"/>
            <p:nvPr>
              <p:custDataLst>
                <p:tags r:id="rId100"/>
              </p:custDataLst>
            </p:nvPr>
          </p:nvSpPr>
          <p:spPr>
            <a:xfrm rot="320793">
              <a:off x="-692251" y="2146271"/>
              <a:ext cx="2806480" cy="4173169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444" cap="flat" cmpd="sng" algn="ctr">
              <a:solidFill>
                <a:srgbClr val="BDBDBD">
                  <a:alpha val="89267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8" name="PA_文本框 202">
              <a:extLst>
                <a:ext uri="{FF2B5EF4-FFF2-40B4-BE49-F238E27FC236}">
                  <a16:creationId xmlns:a16="http://schemas.microsoft.com/office/drawing/2014/main" id="{CF828FAC-0FA8-4E14-B4E1-6D6C2D207BBA}"/>
                </a:ext>
              </a:extLst>
            </p:cNvPr>
            <p:cNvSpPr txBox="1"/>
            <p:nvPr>
              <p:custDataLst>
                <p:tags r:id="rId101"/>
              </p:custDataLst>
            </p:nvPr>
          </p:nvSpPr>
          <p:spPr>
            <a:xfrm rot="213862">
              <a:off x="-709549" y="2170800"/>
              <a:ext cx="2784048" cy="4139814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413" cap="flat" cmpd="sng" algn="ctr">
              <a:solidFill>
                <a:srgbClr val="BDBDBD">
                  <a:alpha val="90178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9" name="PA_文本框 202">
              <a:extLst>
                <a:ext uri="{FF2B5EF4-FFF2-40B4-BE49-F238E27FC236}">
                  <a16:creationId xmlns:a16="http://schemas.microsoft.com/office/drawing/2014/main" id="{14A5DBD0-CF8C-4137-BCB9-5E7261EAD243}"/>
                </a:ext>
              </a:extLst>
            </p:cNvPr>
            <p:cNvSpPr txBox="1"/>
            <p:nvPr>
              <p:custDataLst>
                <p:tags r:id="rId102"/>
              </p:custDataLst>
            </p:nvPr>
          </p:nvSpPr>
          <p:spPr>
            <a:xfrm rot="106931">
              <a:off x="-726846" y="2195329"/>
              <a:ext cx="2761617" cy="4106460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6381" cap="flat" cmpd="sng" algn="ctr">
              <a:solidFill>
                <a:srgbClr val="BDBDBD">
                  <a:alpha val="91089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0" name="PA_文本框 202">
              <a:extLst>
                <a:ext uri="{FF2B5EF4-FFF2-40B4-BE49-F238E27FC236}">
                  <a16:creationId xmlns:a16="http://schemas.microsoft.com/office/drawing/2014/main" id="{70B1DEE2-BEFD-4E4E-8DEA-A8098FCB3B57}"/>
                </a:ext>
              </a:extLst>
            </p:cNvPr>
            <p:cNvSpPr txBox="1"/>
            <p:nvPr>
              <p:custDataLst>
                <p:tags r:id="rId103"/>
              </p:custDataLst>
            </p:nvPr>
          </p:nvSpPr>
          <p:spPr>
            <a:xfrm>
              <a:off x="-744144" y="2219858"/>
              <a:ext cx="2739186" cy="4073105"/>
            </a:xfrm>
            <a:custGeom>
              <a:avLst/>
              <a:gdLst/>
              <a:ahLst/>
              <a:cxnLst/>
              <a:rect l="l" t="t" r="r" b="b"/>
              <a:pathLst>
                <a:path w="2739186" h="4073105">
                  <a:moveTo>
                    <a:pt x="0" y="0"/>
                  </a:moveTo>
                  <a:lnTo>
                    <a:pt x="2739186" y="0"/>
                  </a:lnTo>
                  <a:lnTo>
                    <a:pt x="2739186" y="865496"/>
                  </a:lnTo>
                  <a:lnTo>
                    <a:pt x="1805443" y="865496"/>
                  </a:lnTo>
                  <a:lnTo>
                    <a:pt x="1805443" y="4073105"/>
                  </a:lnTo>
                  <a:lnTo>
                    <a:pt x="927539" y="4073105"/>
                  </a:lnTo>
                  <a:lnTo>
                    <a:pt x="927539" y="865496"/>
                  </a:lnTo>
                  <a:lnTo>
                    <a:pt x="0" y="865496"/>
                  </a:lnTo>
                  <a:close/>
                </a:path>
              </a:pathLst>
            </a:custGeom>
            <a:solidFill>
              <a:srgbClr val="FBFBFB"/>
            </a:solidFill>
            <a:ln w="9525">
              <a:solidFill>
                <a:srgbClr val="BDBDBD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52" name="任意多边形 30">
            <a:extLst>
              <a:ext uri="{FF2B5EF4-FFF2-40B4-BE49-F238E27FC236}">
                <a16:creationId xmlns:a16="http://schemas.microsoft.com/office/drawing/2014/main" id="{625FF5EB-12DB-4436-A6C1-2AC9E924574A}"/>
              </a:ext>
            </a:extLst>
          </p:cNvPr>
          <p:cNvSpPr/>
          <p:nvPr/>
        </p:nvSpPr>
        <p:spPr bwMode="auto">
          <a:xfrm rot="16200000">
            <a:off x="-2190768" y="2688923"/>
            <a:ext cx="7005685" cy="1482783"/>
          </a:xfrm>
          <a:custGeom>
            <a:avLst/>
            <a:gdLst>
              <a:gd name="connsiteX0" fmla="*/ 0 w 8154436"/>
              <a:gd name="connsiteY0" fmla="*/ 0 h 3107718"/>
              <a:gd name="connsiteX1" fmla="*/ 15019 w 8154436"/>
              <a:gd name="connsiteY1" fmla="*/ 2944 h 3107718"/>
              <a:gd name="connsiteX2" fmla="*/ 4077218 w 8154436"/>
              <a:gd name="connsiteY2" fmla="*/ 302788 h 3107718"/>
              <a:gd name="connsiteX3" fmla="*/ 8139417 w 8154436"/>
              <a:gd name="connsiteY3" fmla="*/ 2944 h 3107718"/>
              <a:gd name="connsiteX4" fmla="*/ 8154436 w 8154436"/>
              <a:gd name="connsiteY4" fmla="*/ 0 h 3107718"/>
              <a:gd name="connsiteX5" fmla="*/ 8154436 w 8154436"/>
              <a:gd name="connsiteY5" fmla="*/ 3107718 h 3107718"/>
              <a:gd name="connsiteX6" fmla="*/ 8139417 w 8154436"/>
              <a:gd name="connsiteY6" fmla="*/ 3104773 h 3107718"/>
              <a:gd name="connsiteX7" fmla="*/ 4077218 w 8154436"/>
              <a:gd name="connsiteY7" fmla="*/ 2804929 h 3107718"/>
              <a:gd name="connsiteX8" fmla="*/ 15019 w 8154436"/>
              <a:gd name="connsiteY8" fmla="*/ 3104773 h 3107718"/>
              <a:gd name="connsiteX9" fmla="*/ 0 w 8154436"/>
              <a:gd name="connsiteY9" fmla="*/ 3107718 h 310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54436" h="3107718">
                <a:moveTo>
                  <a:pt x="0" y="0"/>
                </a:moveTo>
                <a:lnTo>
                  <a:pt x="15019" y="2944"/>
                </a:lnTo>
                <a:cubicBezTo>
                  <a:pt x="1054626" y="188203"/>
                  <a:pt x="2490831" y="302788"/>
                  <a:pt x="4077218" y="302788"/>
                </a:cubicBezTo>
                <a:cubicBezTo>
                  <a:pt x="5663606" y="302788"/>
                  <a:pt x="7099810" y="188203"/>
                  <a:pt x="8139417" y="2944"/>
                </a:cubicBezTo>
                <a:lnTo>
                  <a:pt x="8154436" y="0"/>
                </a:lnTo>
                <a:lnTo>
                  <a:pt x="8154436" y="3107718"/>
                </a:lnTo>
                <a:lnTo>
                  <a:pt x="8139417" y="3104773"/>
                </a:lnTo>
                <a:cubicBezTo>
                  <a:pt x="7099810" y="2919514"/>
                  <a:pt x="5663606" y="2804929"/>
                  <a:pt x="4077218" y="2804929"/>
                </a:cubicBezTo>
                <a:cubicBezTo>
                  <a:pt x="2490831" y="2804929"/>
                  <a:pt x="1054626" y="2919514"/>
                  <a:pt x="15019" y="3104773"/>
                </a:cubicBezTo>
                <a:lnTo>
                  <a:pt x="0" y="3107718"/>
                </a:ln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54FCCF49-4579-4C17-BD48-F5CE4BE5E84F}"/>
              </a:ext>
            </a:extLst>
          </p:cNvPr>
          <p:cNvSpPr/>
          <p:nvPr/>
        </p:nvSpPr>
        <p:spPr>
          <a:xfrm>
            <a:off x="-101911" y="0"/>
            <a:ext cx="1978192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8F88B415-3E4D-4024-BC3A-0A9E285C8031}"/>
              </a:ext>
            </a:extLst>
          </p:cNvPr>
          <p:cNvCxnSpPr/>
          <p:nvPr/>
        </p:nvCxnSpPr>
        <p:spPr>
          <a:xfrm>
            <a:off x="-89385" y="1215025"/>
            <a:ext cx="19781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图片 164">
            <a:extLst>
              <a:ext uri="{FF2B5EF4-FFF2-40B4-BE49-F238E27FC236}">
                <a16:creationId xmlns:a16="http://schemas.microsoft.com/office/drawing/2014/main" id="{D357ADD2-317E-48F8-BA8E-EF5AFADC4509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819" y="3229666"/>
            <a:ext cx="4589816" cy="306203"/>
          </a:xfrm>
          <a:prstGeom prst="rect">
            <a:avLst/>
          </a:prstGeom>
        </p:spPr>
      </p:pic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60362725-44A9-4558-8EB9-E498E77F46CD}"/>
              </a:ext>
            </a:extLst>
          </p:cNvPr>
          <p:cNvCxnSpPr/>
          <p:nvPr/>
        </p:nvCxnSpPr>
        <p:spPr>
          <a:xfrm>
            <a:off x="2942082" y="3014949"/>
            <a:ext cx="3443047" cy="0"/>
          </a:xfrm>
          <a:prstGeom prst="line">
            <a:avLst/>
          </a:prstGeom>
          <a:ln w="12700">
            <a:solidFill>
              <a:schemeClr val="bg1">
                <a:lumMod val="85000"/>
                <a:alpha val="9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062B454F-1D8F-4CEB-88C1-20F168F1F245}"/>
              </a:ext>
            </a:extLst>
          </p:cNvPr>
          <p:cNvCxnSpPr/>
          <p:nvPr/>
        </p:nvCxnSpPr>
        <p:spPr>
          <a:xfrm>
            <a:off x="2870891" y="4400776"/>
            <a:ext cx="3443047" cy="0"/>
          </a:xfrm>
          <a:prstGeom prst="line">
            <a:avLst/>
          </a:prstGeom>
          <a:ln w="12700">
            <a:solidFill>
              <a:schemeClr val="bg1">
                <a:lumMod val="85000"/>
                <a:alpha val="9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 descr="页面标题">
            <a:extLst>
              <a:ext uri="{FF2B5EF4-FFF2-40B4-BE49-F238E27FC236}">
                <a16:creationId xmlns:a16="http://schemas.microsoft.com/office/drawing/2014/main" id="{F25B2FC6-790C-497C-8B4B-1F4756B8C570}"/>
              </a:ext>
            </a:extLst>
          </p:cNvPr>
          <p:cNvSpPr txBox="1"/>
          <p:nvPr/>
        </p:nvSpPr>
        <p:spPr>
          <a:xfrm>
            <a:off x="93459" y="595979"/>
            <a:ext cx="5588000" cy="33855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不可继承的属性</a:t>
            </a:r>
          </a:p>
        </p:txBody>
      </p:sp>
      <p:sp>
        <p:nvSpPr>
          <p:cNvPr id="25" name="文本框 24" descr="段落内容1">
            <a:extLst>
              <a:ext uri="{FF2B5EF4-FFF2-40B4-BE49-F238E27FC236}">
                <a16:creationId xmlns:a16="http://schemas.microsoft.com/office/drawing/2014/main" id="{176DA350-C803-4738-8A98-BAA3C8916300}"/>
              </a:ext>
            </a:extLst>
          </p:cNvPr>
          <p:cNvSpPr txBox="1"/>
          <p:nvPr/>
        </p:nvSpPr>
        <p:spPr>
          <a:xfrm>
            <a:off x="2837196" y="1115767"/>
            <a:ext cx="5668035" cy="587667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、背景属性：</a:t>
            </a:r>
            <a:endParaRPr lang="en-US" altLang="zh-CN" sz="1200" spc="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r>
              <a:rPr lang="zh-TW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background-color</a:t>
            </a:r>
            <a:r>
              <a:rPr lang="zh-TW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background-image</a:t>
            </a:r>
            <a:r>
              <a:rPr lang="zh-TW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background-repeat</a:t>
            </a:r>
            <a:r>
              <a:rPr lang="zh-TW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background-position</a:t>
            </a:r>
            <a:r>
              <a:rPr lang="zh-TW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background-attachment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TW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定位属性：</a:t>
            </a:r>
            <a:endParaRPr lang="en-US" altLang="zh-CN" sz="1200" spc="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</a:t>
            </a:r>
            <a:r>
              <a:rPr lang="zh-TW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clear</a:t>
            </a:r>
            <a:r>
              <a:rPr lang="zh-TW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position</a:t>
            </a:r>
            <a:r>
              <a:rPr lang="zh-TW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r>
              <a:rPr lang="zh-TW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right</a:t>
            </a:r>
            <a:r>
              <a:rPr lang="zh-TW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bottom</a:t>
            </a:r>
            <a:r>
              <a:rPr lang="zh-TW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left</a:t>
            </a:r>
            <a:r>
              <a:rPr lang="zh-TW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min-width</a:t>
            </a:r>
            <a:r>
              <a:rPr lang="zh-TW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min-height</a:t>
            </a:r>
            <a:r>
              <a:rPr lang="zh-TW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max-width</a:t>
            </a:r>
            <a:r>
              <a:rPr lang="zh-TW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max-height</a:t>
            </a:r>
            <a:r>
              <a:rPr lang="zh-TW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overflow</a:t>
            </a:r>
            <a:r>
              <a:rPr lang="zh-TW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clip</a:t>
            </a:r>
            <a:r>
              <a:rPr lang="zh-TW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z-index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生成内容属性：</a:t>
            </a:r>
            <a:endParaRPr lang="en-US" altLang="zh-CN" sz="1200" spc="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r>
              <a:rPr lang="zh-TW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counter-reset</a:t>
            </a:r>
            <a:r>
              <a:rPr lang="zh-TW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counter-increment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轮廓样式属性：</a:t>
            </a:r>
            <a:endParaRPr lang="en-US" altLang="zh-CN" sz="1200" spc="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outline-style</a:t>
            </a:r>
            <a:r>
              <a:rPr lang="zh-TW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outline-width</a:t>
            </a:r>
            <a:r>
              <a:rPr lang="zh-TW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outline-color</a:t>
            </a:r>
            <a:r>
              <a:rPr lang="zh-TW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页面样式属性：</a:t>
            </a:r>
            <a:endParaRPr lang="en-US" altLang="zh-CN" sz="1200" spc="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</a:t>
            </a:r>
            <a:r>
              <a:rPr lang="zh-TW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page-break-before</a:t>
            </a:r>
            <a:r>
              <a:rPr lang="zh-TW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page-break-after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CN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声音样式属性：</a:t>
            </a:r>
            <a:endParaRPr lang="en-US" altLang="zh-CN" sz="1200" spc="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pause-before</a:t>
            </a:r>
            <a:r>
              <a:rPr lang="zh-TW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pause-after</a:t>
            </a:r>
            <a:r>
              <a:rPr lang="zh-TW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pause</a:t>
            </a:r>
            <a:r>
              <a:rPr lang="zh-TW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cue-before</a:t>
            </a:r>
            <a:r>
              <a:rPr lang="zh-TW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cue-after</a:t>
            </a:r>
            <a:r>
              <a:rPr lang="zh-TW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 </a:t>
            </a: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cue</a:t>
            </a:r>
            <a:r>
              <a:rPr lang="zh-TW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play-during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8B65249E-7AC5-4F12-ACFA-B80A57FFC848}"/>
              </a:ext>
            </a:extLst>
          </p:cNvPr>
          <p:cNvSpPr/>
          <p:nvPr/>
        </p:nvSpPr>
        <p:spPr>
          <a:xfrm>
            <a:off x="-164807" y="3094829"/>
            <a:ext cx="18389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</a:p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不可继承的属性</a:t>
            </a:r>
            <a:endParaRPr kumimoji="0" lang="zh-CN" altLang="zh-CN" sz="1400" b="0" i="0" u="none" strike="noStrike" kern="1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ADAD5BC8-FA7C-4A27-B801-533296AF33FC}"/>
              </a:ext>
            </a:extLst>
          </p:cNvPr>
          <p:cNvSpPr/>
          <p:nvPr/>
        </p:nvSpPr>
        <p:spPr>
          <a:xfrm>
            <a:off x="-126334" y="1545518"/>
            <a:ext cx="18004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00" cap="none" spc="0" normalizeH="0" baseline="0" noProof="0" dirty="0">
                <a:ln>
                  <a:noFill/>
                </a:ln>
                <a:solidFill>
                  <a:srgbClr val="262626">
                    <a:alpha val="3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</a:p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srgbClr val="262626">
                    <a:alpha val="3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可继承的属性</a:t>
            </a: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BBC12528-B5D1-45D6-BB14-13587ED88341}"/>
              </a:ext>
            </a:extLst>
          </p:cNvPr>
          <p:cNvSpPr/>
          <p:nvPr/>
        </p:nvSpPr>
        <p:spPr>
          <a:xfrm>
            <a:off x="-141424" y="4644141"/>
            <a:ext cx="18004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00" cap="none" spc="0" normalizeH="0" baseline="0" noProof="0" dirty="0">
                <a:ln>
                  <a:noFill/>
                </a:ln>
                <a:solidFill>
                  <a:srgbClr val="262626">
                    <a:alpha val="30000"/>
                  </a:srgbClr>
                </a:solidFill>
                <a:effectLst/>
                <a:uLnTx/>
                <a:uFillTx/>
                <a:latin typeface="苹方 粗体"/>
                <a:ea typeface="+mj-ea"/>
                <a:cs typeface="Times New Roman" panose="02020603050405020304" pitchFamily="18" charset="0"/>
              </a:rPr>
              <a:t>03</a:t>
            </a:r>
          </a:p>
          <a:p>
            <a:pPr marL="266700" marR="0" lvl="0" indent="2667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prstClr val="black">
                    <a:alpha val="3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属性的继承问题</a:t>
            </a:r>
            <a:endParaRPr kumimoji="0" lang="zh-CN" altLang="zh-CN" sz="1400" b="0" i="0" u="none" strike="noStrike" kern="100" cap="none" spc="0" normalizeH="0" baseline="0" noProof="0" dirty="0">
              <a:ln>
                <a:noFill/>
              </a:ln>
              <a:solidFill>
                <a:srgbClr val="262626">
                  <a:alpha val="30000"/>
                </a:srgbClr>
              </a:solidFill>
              <a:effectLst/>
              <a:uLnTx/>
              <a:uFillTx/>
              <a:latin typeface="苹方 粗体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3858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Segoe UI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商务用字">
      <a:majorFont>
        <a:latin typeface="Tw Cen MT"/>
        <a:ea typeface="苹方 粗体"/>
        <a:cs typeface=""/>
      </a:majorFont>
      <a:minorFont>
        <a:latin typeface="苹方 常规"/>
        <a:ea typeface="苹方 常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rtlCol="0" anchor="ctr">
        <a:spAutoFit/>
      </a:bodyPr>
      <a:lstStyle>
        <a:defPPr algn="l">
          <a:spcAft>
            <a:spcPts val="0"/>
          </a:spcAft>
          <a:defRPr sz="1600" kern="100" dirty="0">
            <a:solidFill>
              <a:schemeClr val="bg1"/>
            </a:solidFill>
            <a:latin typeface="+mj-ea"/>
            <a:ea typeface="+mj-ea"/>
            <a:cs typeface="Times New Roman" panose="02020603050405020304" pitchFamily="18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798</Words>
  <Application>Microsoft Office PowerPoint</Application>
  <PresentationFormat>宽屏</PresentationFormat>
  <Paragraphs>144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11</vt:i4>
      </vt:variant>
    </vt:vector>
  </HeadingPairs>
  <TitlesOfParts>
    <vt:vector size="32" baseType="lpstr">
      <vt:lpstr>等线</vt:lpstr>
      <vt:lpstr>等线 Light</vt:lpstr>
      <vt:lpstr>汉仪雪君体简</vt:lpstr>
      <vt:lpstr>苹方 常规</vt:lpstr>
      <vt:lpstr>苹方 粗体</vt:lpstr>
      <vt:lpstr>微软雅黑</vt:lpstr>
      <vt:lpstr>微软雅黑 Light</vt:lpstr>
      <vt:lpstr>Arial</vt:lpstr>
      <vt:lpstr>Calibri</vt:lpstr>
      <vt:lpstr>Calibri Light</vt:lpstr>
      <vt:lpstr>Segoe UI</vt:lpstr>
      <vt:lpstr>Segoe UI Black</vt:lpstr>
      <vt:lpstr>Segoe UI Light</vt:lpstr>
      <vt:lpstr>Segoe UI Semibold</vt:lpstr>
      <vt:lpstr>Times New Roman</vt:lpstr>
      <vt:lpstr>Tw Cen MT</vt:lpstr>
      <vt:lpstr>Wingdings</vt:lpstr>
      <vt:lpstr>Office 主题​​</vt:lpstr>
      <vt:lpstr>1_Office 主题​​</vt:lpstr>
      <vt:lpstr>2_Office 主题​​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晓婕</dc:creator>
  <cp:lastModifiedBy>刘 晓婕</cp:lastModifiedBy>
  <cp:revision>7</cp:revision>
  <dcterms:created xsi:type="dcterms:W3CDTF">2018-11-12T10:24:08Z</dcterms:created>
  <dcterms:modified xsi:type="dcterms:W3CDTF">2018-11-12T11:19:02Z</dcterms:modified>
</cp:coreProperties>
</file>